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1" r:id="rId9"/>
    <p:sldId id="262" r:id="rId10"/>
    <p:sldId id="264" r:id="rId11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FCA2BB-A265-499C-BD2C-F2E5F8D250EA}" v="929" dt="2022-01-23T23:53:38.9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49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4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276E19-E3DF-4E9C-BA1E-4201321081DB}" type="datetime1">
              <a:rPr lang="ru-RU" smtClean="0"/>
              <a:t>23.01.2022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09ED30-21A2-42F3-A50B-F80AF6C0C59D}" type="datetime1">
              <a:rPr lang="ru-RU" noProof="0" smtClean="0"/>
              <a:t>23.01.2022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3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40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5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0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2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8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5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7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78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7AAEFC-156E-1144-8D57-FBE2CD3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5310C-158D-4A5B-A3F7-E2B09A0076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102" y="2166144"/>
            <a:ext cx="4342541" cy="1834475"/>
          </a:xfrm>
        </p:spPr>
        <p:txBody>
          <a:bodyPr rtlCol="0" anchor="b">
            <a:normAutofit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  <a:latin typeface="Times New Roman"/>
                <a:cs typeface="Times New Roman"/>
              </a:rPr>
              <a:t>ЭВМ Поколения полупроводники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8627" y="5222626"/>
            <a:ext cx="8140330" cy="1504089"/>
          </a:xfrm>
        </p:spPr>
        <p:txBody>
          <a:bodyPr rtlCol="0" anchor="t">
            <a:normAutofit/>
          </a:bodyPr>
          <a:lstStyle/>
          <a:p>
            <a:pPr algn="r"/>
            <a:r>
              <a:rPr lang="ru-RU" sz="1200" dirty="0">
                <a:solidFill>
                  <a:srgbClr val="FFFFFF"/>
                </a:solidFill>
                <a:latin typeface="Times New Roman"/>
                <a:cs typeface="Times New Roman"/>
              </a:rPr>
              <a:t>Выполнил студент гр.п2-20    </a:t>
            </a:r>
            <a:r>
              <a:rPr lang="ru-RU" sz="1200" dirty="0" err="1">
                <a:solidFill>
                  <a:srgbClr val="FFFFFF"/>
                </a:solidFill>
                <a:latin typeface="Times New Roman"/>
                <a:cs typeface="Times New Roman"/>
              </a:rPr>
              <a:t>Даркин</a:t>
            </a:r>
            <a:r>
              <a:rPr lang="ru-RU" sz="1200" dirty="0">
                <a:solidFill>
                  <a:srgbClr val="FFFFFF"/>
                </a:solidFill>
                <a:latin typeface="Times New Roman"/>
                <a:cs typeface="Times New Roman"/>
              </a:rPr>
              <a:t> К.А.</a:t>
            </a:r>
            <a:endParaRPr lang="ru-RU" sz="1200" dirty="0">
              <a:latin typeface="Times New Roman"/>
              <a:cs typeface="Times New Roman"/>
            </a:endParaRPr>
          </a:p>
          <a:p>
            <a:pPr algn="r"/>
            <a:r>
              <a:rPr lang="ru-RU" sz="1200">
                <a:solidFill>
                  <a:schemeClr val="bg1"/>
                </a:solidFill>
                <a:latin typeface="Times New Roman"/>
                <a:cs typeface="Times New Roman"/>
              </a:rPr>
              <a:t>преподователь      </a:t>
            </a:r>
            <a:r>
              <a:rPr lang="ru-RU" sz="1200" dirty="0" err="1">
                <a:solidFill>
                  <a:schemeClr val="bg1"/>
                </a:solidFill>
                <a:latin typeface="Times New Roman"/>
                <a:cs typeface="Times New Roman"/>
              </a:rPr>
              <a:t>Лихторенко</a:t>
            </a:r>
            <a:r>
              <a:rPr lang="ru-RU" sz="12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о.с</a:t>
            </a:r>
            <a:r>
              <a:rPr lang="ru-RU" sz="1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ru-RU" sz="12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4752E2-C421-4642-A3ED-AF6FCBFDB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A77EB-0435-46C2-9AB5-4C1D17D8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30" y="104881"/>
            <a:ext cx="3597729" cy="2864757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Какие поколения бывают?</a:t>
            </a:r>
          </a:p>
        </p:txBody>
      </p:sp>
      <p:pic>
        <p:nvPicPr>
          <p:cNvPr id="21" name="Рисунок 22">
            <a:extLst>
              <a:ext uri="{FF2B5EF4-FFF2-40B4-BE49-F238E27FC236}">
                <a16:creationId xmlns:a16="http://schemas.microsoft.com/office/drawing/2014/main" id="{D1C8B003-8EE5-47F0-8956-7BB5FF346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7" r="15246" b="-1"/>
          <a:stretch/>
        </p:blipFill>
        <p:spPr>
          <a:xfrm>
            <a:off x="4908842" y="570815"/>
            <a:ext cx="3047936" cy="4124044"/>
          </a:xfrm>
          <a:custGeom>
            <a:avLst/>
            <a:gdLst/>
            <a:ahLst/>
            <a:cxnLst/>
            <a:rect l="l" t="t" r="r" b="b"/>
            <a:pathLst>
              <a:path w="3047936" h="4124044">
                <a:moveTo>
                  <a:pt x="1526466" y="0"/>
                </a:moveTo>
                <a:lnTo>
                  <a:pt x="1660165" y="117220"/>
                </a:lnTo>
                <a:cubicBezTo>
                  <a:pt x="1991684" y="373411"/>
                  <a:pt x="2365262" y="443978"/>
                  <a:pt x="2649871" y="608871"/>
                </a:cubicBezTo>
                <a:cubicBezTo>
                  <a:pt x="2923543" y="800231"/>
                  <a:pt x="3047936" y="1019692"/>
                  <a:pt x="3047936" y="1458146"/>
                </a:cubicBezTo>
                <a:lnTo>
                  <a:pt x="3047936" y="1588054"/>
                </a:lnTo>
                <a:lnTo>
                  <a:pt x="3047936" y="1958864"/>
                </a:lnTo>
                <a:lnTo>
                  <a:pt x="3047936" y="2165181"/>
                </a:lnTo>
                <a:lnTo>
                  <a:pt x="3047936" y="2449280"/>
                </a:lnTo>
                <a:lnTo>
                  <a:pt x="3047936" y="2665898"/>
                </a:lnTo>
                <a:cubicBezTo>
                  <a:pt x="3047936" y="3104353"/>
                  <a:pt x="2923541" y="3323814"/>
                  <a:pt x="2649871" y="3515174"/>
                </a:cubicBezTo>
                <a:cubicBezTo>
                  <a:pt x="2365260" y="3680066"/>
                  <a:pt x="1991682" y="3750634"/>
                  <a:pt x="1660163" y="4006824"/>
                </a:cubicBezTo>
                <a:lnTo>
                  <a:pt x="1521470" y="4124044"/>
                </a:lnTo>
                <a:lnTo>
                  <a:pt x="1387771" y="4006824"/>
                </a:lnTo>
                <a:cubicBezTo>
                  <a:pt x="1056252" y="3750634"/>
                  <a:pt x="682674" y="3680066"/>
                  <a:pt x="398065" y="3515174"/>
                </a:cubicBezTo>
                <a:cubicBezTo>
                  <a:pt x="124394" y="3323814"/>
                  <a:pt x="0" y="3104353"/>
                  <a:pt x="0" y="2665898"/>
                </a:cubicBezTo>
                <a:lnTo>
                  <a:pt x="0" y="2449280"/>
                </a:lnTo>
                <a:lnTo>
                  <a:pt x="0" y="2165181"/>
                </a:lnTo>
                <a:lnTo>
                  <a:pt x="0" y="1958864"/>
                </a:lnTo>
                <a:lnTo>
                  <a:pt x="0" y="1588054"/>
                </a:lnTo>
                <a:lnTo>
                  <a:pt x="0" y="1458146"/>
                </a:lnTo>
                <a:cubicBezTo>
                  <a:pt x="0" y="1019692"/>
                  <a:pt x="124395" y="800231"/>
                  <a:pt x="398066" y="608871"/>
                </a:cubicBezTo>
                <a:cubicBezTo>
                  <a:pt x="682676" y="443978"/>
                  <a:pt x="1056254" y="373411"/>
                  <a:pt x="1387773" y="11722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FC95C0A-65C7-4030-848E-B18DEF5CC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793" y="3115320"/>
            <a:ext cx="2785068" cy="301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1.Ламповые</a:t>
            </a:r>
          </a:p>
          <a:p>
            <a:r>
              <a:rPr lang="ru-RU" dirty="0">
                <a:latin typeface="Times New Roman"/>
                <a:cs typeface="Times New Roman"/>
              </a:rPr>
              <a:t>2.Полупроводники</a:t>
            </a:r>
          </a:p>
          <a:p>
            <a:r>
              <a:rPr lang="ru-RU" dirty="0">
                <a:latin typeface="Times New Roman"/>
                <a:cs typeface="Times New Roman"/>
              </a:rPr>
              <a:t>3.интегральная схема</a:t>
            </a:r>
          </a:p>
          <a:p>
            <a:r>
              <a:rPr lang="ru-RU" dirty="0">
                <a:latin typeface="Times New Roman"/>
                <a:cs typeface="Times New Roman"/>
              </a:rPr>
              <a:t>4.большие и сверхбольшие </a:t>
            </a:r>
            <a:r>
              <a:rPr lang="ru-RU" dirty="0" err="1">
                <a:latin typeface="Times New Roman"/>
                <a:cs typeface="Times New Roman"/>
              </a:rPr>
              <a:t>ис</a:t>
            </a:r>
          </a:p>
          <a:p>
            <a:r>
              <a:rPr lang="ru-RU" dirty="0">
                <a:latin typeface="Times New Roman"/>
                <a:cs typeface="Times New Roman"/>
              </a:rPr>
              <a:t>5.кванты</a:t>
            </a:r>
          </a:p>
        </p:txBody>
      </p:sp>
      <p:pic>
        <p:nvPicPr>
          <p:cNvPr id="18" name="Рисунок 2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B5C66CF-49CB-4E7B-921F-5B276AF23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7175"/>
          <a:stretch/>
        </p:blipFill>
        <p:spPr>
          <a:xfrm>
            <a:off x="3242594" y="4028694"/>
            <a:ext cx="3047936" cy="2829306"/>
          </a:xfrm>
          <a:custGeom>
            <a:avLst/>
            <a:gdLst/>
            <a:ahLst/>
            <a:cxnLst/>
            <a:rect l="l" t="t" r="r" b="b"/>
            <a:pathLst>
              <a:path w="3047936" h="2829306">
                <a:moveTo>
                  <a:pt x="1526466" y="0"/>
                </a:moveTo>
                <a:lnTo>
                  <a:pt x="1660166" y="117220"/>
                </a:lnTo>
                <a:cubicBezTo>
                  <a:pt x="1991684" y="373411"/>
                  <a:pt x="2365262" y="443978"/>
                  <a:pt x="2649870" y="608871"/>
                </a:cubicBezTo>
                <a:cubicBezTo>
                  <a:pt x="2923543" y="800231"/>
                  <a:pt x="3047936" y="1019692"/>
                  <a:pt x="3047936" y="1458146"/>
                </a:cubicBezTo>
                <a:lnTo>
                  <a:pt x="3047936" y="1588054"/>
                </a:lnTo>
                <a:lnTo>
                  <a:pt x="3047936" y="1958864"/>
                </a:lnTo>
                <a:lnTo>
                  <a:pt x="3047936" y="2165181"/>
                </a:lnTo>
                <a:lnTo>
                  <a:pt x="3047936" y="2449280"/>
                </a:lnTo>
                <a:lnTo>
                  <a:pt x="3047936" y="2665898"/>
                </a:lnTo>
                <a:cubicBezTo>
                  <a:pt x="3047936" y="2720705"/>
                  <a:pt x="3045992" y="2772090"/>
                  <a:pt x="3042056" y="2820426"/>
                </a:cubicBezTo>
                <a:lnTo>
                  <a:pt x="3040894" y="2829306"/>
                </a:lnTo>
                <a:lnTo>
                  <a:pt x="7042" y="2829306"/>
                </a:lnTo>
                <a:lnTo>
                  <a:pt x="5880" y="2820426"/>
                </a:lnTo>
                <a:cubicBezTo>
                  <a:pt x="1944" y="2772090"/>
                  <a:pt x="0" y="2720705"/>
                  <a:pt x="0" y="2665898"/>
                </a:cubicBezTo>
                <a:lnTo>
                  <a:pt x="0" y="2449280"/>
                </a:lnTo>
                <a:lnTo>
                  <a:pt x="0" y="2165181"/>
                </a:lnTo>
                <a:lnTo>
                  <a:pt x="0" y="1958864"/>
                </a:lnTo>
                <a:lnTo>
                  <a:pt x="0" y="1588054"/>
                </a:lnTo>
                <a:lnTo>
                  <a:pt x="0" y="1458146"/>
                </a:lnTo>
                <a:cubicBezTo>
                  <a:pt x="0" y="1019692"/>
                  <a:pt x="124395" y="800231"/>
                  <a:pt x="398066" y="608871"/>
                </a:cubicBezTo>
                <a:cubicBezTo>
                  <a:pt x="682676" y="443978"/>
                  <a:pt x="1056254" y="373411"/>
                  <a:pt x="1387773" y="117220"/>
                </a:cubicBezTo>
                <a:close/>
              </a:path>
            </a:pathLst>
          </a:custGeom>
        </p:spPr>
      </p:pic>
      <p:pic>
        <p:nvPicPr>
          <p:cNvPr id="13" name="Рисунок 15" descr="Изображение выглядит как текст, внутренний, рабочий стол, офис&#10;&#10;Автоматически созданное описание">
            <a:extLst>
              <a:ext uri="{FF2B5EF4-FFF2-40B4-BE49-F238E27FC236}">
                <a16:creationId xmlns:a16="http://schemas.microsoft.com/office/drawing/2014/main" id="{5EAB0B3A-4001-4989-AA04-73606431E0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7175"/>
          <a:stretch/>
        </p:blipFill>
        <p:spPr>
          <a:xfrm>
            <a:off x="6563592" y="4028694"/>
            <a:ext cx="3047936" cy="2829306"/>
          </a:xfrm>
          <a:custGeom>
            <a:avLst/>
            <a:gdLst/>
            <a:ahLst/>
            <a:cxnLst/>
            <a:rect l="l" t="t" r="r" b="b"/>
            <a:pathLst>
              <a:path w="3047936" h="2829306">
                <a:moveTo>
                  <a:pt x="1526466" y="0"/>
                </a:moveTo>
                <a:lnTo>
                  <a:pt x="1660166" y="117220"/>
                </a:lnTo>
                <a:cubicBezTo>
                  <a:pt x="1991684" y="373411"/>
                  <a:pt x="2365262" y="443978"/>
                  <a:pt x="2649870" y="608871"/>
                </a:cubicBezTo>
                <a:cubicBezTo>
                  <a:pt x="2923543" y="800231"/>
                  <a:pt x="3047936" y="1019692"/>
                  <a:pt x="3047936" y="1458146"/>
                </a:cubicBezTo>
                <a:lnTo>
                  <a:pt x="3047936" y="1588054"/>
                </a:lnTo>
                <a:lnTo>
                  <a:pt x="3047936" y="1958864"/>
                </a:lnTo>
                <a:lnTo>
                  <a:pt x="3047936" y="2165181"/>
                </a:lnTo>
                <a:lnTo>
                  <a:pt x="3047936" y="2449280"/>
                </a:lnTo>
                <a:lnTo>
                  <a:pt x="3047936" y="2665898"/>
                </a:lnTo>
                <a:cubicBezTo>
                  <a:pt x="3047936" y="2720705"/>
                  <a:pt x="3045992" y="2772090"/>
                  <a:pt x="3042056" y="2820426"/>
                </a:cubicBezTo>
                <a:lnTo>
                  <a:pt x="3040894" y="2829306"/>
                </a:lnTo>
                <a:lnTo>
                  <a:pt x="7042" y="2829306"/>
                </a:lnTo>
                <a:lnTo>
                  <a:pt x="5880" y="2820426"/>
                </a:lnTo>
                <a:cubicBezTo>
                  <a:pt x="1944" y="2772090"/>
                  <a:pt x="0" y="2720705"/>
                  <a:pt x="0" y="2665898"/>
                </a:cubicBezTo>
                <a:lnTo>
                  <a:pt x="0" y="2449280"/>
                </a:lnTo>
                <a:lnTo>
                  <a:pt x="0" y="2165181"/>
                </a:lnTo>
                <a:lnTo>
                  <a:pt x="0" y="1958864"/>
                </a:lnTo>
                <a:lnTo>
                  <a:pt x="0" y="1588054"/>
                </a:lnTo>
                <a:lnTo>
                  <a:pt x="0" y="1458146"/>
                </a:lnTo>
                <a:cubicBezTo>
                  <a:pt x="0" y="1019692"/>
                  <a:pt x="124395" y="800231"/>
                  <a:pt x="398066" y="608871"/>
                </a:cubicBezTo>
                <a:cubicBezTo>
                  <a:pt x="682676" y="443978"/>
                  <a:pt x="1056254" y="373411"/>
                  <a:pt x="1387773" y="11722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47D681B-F05C-4303-8581-4AA47F33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6703" y="500264"/>
            <a:ext cx="3152219" cy="426514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10BE5BE-28CF-CA4D-A8C8-C75A33CE2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620" y="3958143"/>
            <a:ext cx="3157970" cy="2900884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  <a:gd name="connsiteX0" fmla="*/ 0 w 4282900"/>
              <a:gd name="connsiteY0" fmla="*/ 3746068 h 5795027"/>
              <a:gd name="connsiteX1" fmla="*/ 0 w 4282900"/>
              <a:gd name="connsiteY1" fmla="*/ 3441681 h 5795027"/>
              <a:gd name="connsiteX2" fmla="*/ 0 w 4282900"/>
              <a:gd name="connsiteY2" fmla="*/ 3042471 h 5795027"/>
              <a:gd name="connsiteX3" fmla="*/ 0 w 4282900"/>
              <a:gd name="connsiteY3" fmla="*/ 2752557 h 5795027"/>
              <a:gd name="connsiteX4" fmla="*/ 0 w 4282900"/>
              <a:gd name="connsiteY4" fmla="*/ 2231503 h 5795027"/>
              <a:gd name="connsiteX5" fmla="*/ 0 w 4282900"/>
              <a:gd name="connsiteY5" fmla="*/ 2048959 h 5795027"/>
              <a:gd name="connsiteX6" fmla="*/ 559354 w 4282900"/>
              <a:gd name="connsiteY6" fmla="*/ 855573 h 5795027"/>
              <a:gd name="connsiteX7" fmla="*/ 1950071 w 4282900"/>
              <a:gd name="connsiteY7" fmla="*/ 164715 h 5795027"/>
              <a:gd name="connsiteX8" fmla="*/ 2144960 w 4282900"/>
              <a:gd name="connsiteY8" fmla="*/ 0 h 5795027"/>
              <a:gd name="connsiteX9" fmla="*/ 2332832 w 4282900"/>
              <a:gd name="connsiteY9" fmla="*/ 164715 h 5795027"/>
              <a:gd name="connsiteX10" fmla="*/ 3723546 w 4282900"/>
              <a:gd name="connsiteY10" fmla="*/ 855573 h 5795027"/>
              <a:gd name="connsiteX11" fmla="*/ 4282900 w 4282900"/>
              <a:gd name="connsiteY11" fmla="*/ 2048959 h 5795027"/>
              <a:gd name="connsiteX12" fmla="*/ 4282900 w 4282900"/>
              <a:gd name="connsiteY12" fmla="*/ 2231503 h 5795027"/>
              <a:gd name="connsiteX13" fmla="*/ 4282900 w 4282900"/>
              <a:gd name="connsiteY13" fmla="*/ 2752557 h 5795027"/>
              <a:gd name="connsiteX14" fmla="*/ 4282900 w 4282900"/>
              <a:gd name="connsiteY14" fmla="*/ 3042471 h 5795027"/>
              <a:gd name="connsiteX15" fmla="*/ 4282900 w 4282900"/>
              <a:gd name="connsiteY15" fmla="*/ 3441681 h 5795027"/>
              <a:gd name="connsiteX16" fmla="*/ 4282900 w 4282900"/>
              <a:gd name="connsiteY16" fmla="*/ 3746068 h 5795027"/>
              <a:gd name="connsiteX17" fmla="*/ 3723546 w 4282900"/>
              <a:gd name="connsiteY17" fmla="*/ 4939455 h 5795027"/>
              <a:gd name="connsiteX18" fmla="*/ 2332829 w 4282900"/>
              <a:gd name="connsiteY18" fmla="*/ 5630311 h 5795027"/>
              <a:gd name="connsiteX19" fmla="*/ 2137940 w 4282900"/>
              <a:gd name="connsiteY19" fmla="*/ 5795027 h 5795027"/>
              <a:gd name="connsiteX20" fmla="*/ 1950069 w 4282900"/>
              <a:gd name="connsiteY20" fmla="*/ 5630311 h 5795027"/>
              <a:gd name="connsiteX21" fmla="*/ 559353 w 4282900"/>
              <a:gd name="connsiteY21" fmla="*/ 4939455 h 5795027"/>
              <a:gd name="connsiteX22" fmla="*/ 124239 w 4282900"/>
              <a:gd name="connsiteY22" fmla="*/ 3870307 h 5795027"/>
              <a:gd name="connsiteX0" fmla="*/ 0 w 4282900"/>
              <a:gd name="connsiteY0" fmla="*/ 3746068 h 5795027"/>
              <a:gd name="connsiteX1" fmla="*/ 0 w 4282900"/>
              <a:gd name="connsiteY1" fmla="*/ 3441681 h 5795027"/>
              <a:gd name="connsiteX2" fmla="*/ 0 w 4282900"/>
              <a:gd name="connsiteY2" fmla="*/ 3042471 h 5795027"/>
              <a:gd name="connsiteX3" fmla="*/ 0 w 4282900"/>
              <a:gd name="connsiteY3" fmla="*/ 2752557 h 5795027"/>
              <a:gd name="connsiteX4" fmla="*/ 0 w 4282900"/>
              <a:gd name="connsiteY4" fmla="*/ 2231503 h 5795027"/>
              <a:gd name="connsiteX5" fmla="*/ 0 w 4282900"/>
              <a:gd name="connsiteY5" fmla="*/ 2048959 h 5795027"/>
              <a:gd name="connsiteX6" fmla="*/ 559354 w 4282900"/>
              <a:gd name="connsiteY6" fmla="*/ 855573 h 5795027"/>
              <a:gd name="connsiteX7" fmla="*/ 1950071 w 4282900"/>
              <a:gd name="connsiteY7" fmla="*/ 164715 h 5795027"/>
              <a:gd name="connsiteX8" fmla="*/ 2144960 w 4282900"/>
              <a:gd name="connsiteY8" fmla="*/ 0 h 5795027"/>
              <a:gd name="connsiteX9" fmla="*/ 2332832 w 4282900"/>
              <a:gd name="connsiteY9" fmla="*/ 164715 h 5795027"/>
              <a:gd name="connsiteX10" fmla="*/ 3723546 w 4282900"/>
              <a:gd name="connsiteY10" fmla="*/ 855573 h 5795027"/>
              <a:gd name="connsiteX11" fmla="*/ 4282900 w 4282900"/>
              <a:gd name="connsiteY11" fmla="*/ 2048959 h 5795027"/>
              <a:gd name="connsiteX12" fmla="*/ 4282900 w 4282900"/>
              <a:gd name="connsiteY12" fmla="*/ 2231503 h 5795027"/>
              <a:gd name="connsiteX13" fmla="*/ 4282900 w 4282900"/>
              <a:gd name="connsiteY13" fmla="*/ 2752557 h 5795027"/>
              <a:gd name="connsiteX14" fmla="*/ 4282900 w 4282900"/>
              <a:gd name="connsiteY14" fmla="*/ 3042471 h 5795027"/>
              <a:gd name="connsiteX15" fmla="*/ 4282900 w 4282900"/>
              <a:gd name="connsiteY15" fmla="*/ 3441681 h 5795027"/>
              <a:gd name="connsiteX16" fmla="*/ 4282900 w 4282900"/>
              <a:gd name="connsiteY16" fmla="*/ 3746068 h 5795027"/>
              <a:gd name="connsiteX17" fmla="*/ 3723546 w 4282900"/>
              <a:gd name="connsiteY17" fmla="*/ 4939455 h 5795027"/>
              <a:gd name="connsiteX18" fmla="*/ 2332829 w 4282900"/>
              <a:gd name="connsiteY18" fmla="*/ 5630311 h 5795027"/>
              <a:gd name="connsiteX19" fmla="*/ 2137940 w 4282900"/>
              <a:gd name="connsiteY19" fmla="*/ 5795027 h 5795027"/>
              <a:gd name="connsiteX20" fmla="*/ 1950069 w 4282900"/>
              <a:gd name="connsiteY20" fmla="*/ 5630311 h 5795027"/>
              <a:gd name="connsiteX21" fmla="*/ 559353 w 4282900"/>
              <a:gd name="connsiteY21" fmla="*/ 4939455 h 5795027"/>
              <a:gd name="connsiteX0" fmla="*/ 0 w 4290714"/>
              <a:gd name="connsiteY0" fmla="*/ 3917971 h 5795027"/>
              <a:gd name="connsiteX1" fmla="*/ 7814 w 4290714"/>
              <a:gd name="connsiteY1" fmla="*/ 3441681 h 5795027"/>
              <a:gd name="connsiteX2" fmla="*/ 7814 w 4290714"/>
              <a:gd name="connsiteY2" fmla="*/ 3042471 h 5795027"/>
              <a:gd name="connsiteX3" fmla="*/ 7814 w 4290714"/>
              <a:gd name="connsiteY3" fmla="*/ 2752557 h 5795027"/>
              <a:gd name="connsiteX4" fmla="*/ 7814 w 4290714"/>
              <a:gd name="connsiteY4" fmla="*/ 2231503 h 5795027"/>
              <a:gd name="connsiteX5" fmla="*/ 7814 w 4290714"/>
              <a:gd name="connsiteY5" fmla="*/ 2048959 h 5795027"/>
              <a:gd name="connsiteX6" fmla="*/ 567168 w 4290714"/>
              <a:gd name="connsiteY6" fmla="*/ 855573 h 5795027"/>
              <a:gd name="connsiteX7" fmla="*/ 1957885 w 4290714"/>
              <a:gd name="connsiteY7" fmla="*/ 164715 h 5795027"/>
              <a:gd name="connsiteX8" fmla="*/ 2152774 w 4290714"/>
              <a:gd name="connsiteY8" fmla="*/ 0 h 5795027"/>
              <a:gd name="connsiteX9" fmla="*/ 2340646 w 4290714"/>
              <a:gd name="connsiteY9" fmla="*/ 164715 h 5795027"/>
              <a:gd name="connsiteX10" fmla="*/ 3731360 w 4290714"/>
              <a:gd name="connsiteY10" fmla="*/ 855573 h 5795027"/>
              <a:gd name="connsiteX11" fmla="*/ 4290714 w 4290714"/>
              <a:gd name="connsiteY11" fmla="*/ 2048959 h 5795027"/>
              <a:gd name="connsiteX12" fmla="*/ 4290714 w 4290714"/>
              <a:gd name="connsiteY12" fmla="*/ 2231503 h 5795027"/>
              <a:gd name="connsiteX13" fmla="*/ 4290714 w 4290714"/>
              <a:gd name="connsiteY13" fmla="*/ 2752557 h 5795027"/>
              <a:gd name="connsiteX14" fmla="*/ 4290714 w 4290714"/>
              <a:gd name="connsiteY14" fmla="*/ 3042471 h 5795027"/>
              <a:gd name="connsiteX15" fmla="*/ 4290714 w 4290714"/>
              <a:gd name="connsiteY15" fmla="*/ 3441681 h 5795027"/>
              <a:gd name="connsiteX16" fmla="*/ 4290714 w 4290714"/>
              <a:gd name="connsiteY16" fmla="*/ 3746068 h 5795027"/>
              <a:gd name="connsiteX17" fmla="*/ 3731360 w 4290714"/>
              <a:gd name="connsiteY17" fmla="*/ 4939455 h 5795027"/>
              <a:gd name="connsiteX18" fmla="*/ 2340643 w 4290714"/>
              <a:gd name="connsiteY18" fmla="*/ 5630311 h 5795027"/>
              <a:gd name="connsiteX19" fmla="*/ 2145754 w 4290714"/>
              <a:gd name="connsiteY19" fmla="*/ 5795027 h 5795027"/>
              <a:gd name="connsiteX20" fmla="*/ 1957883 w 4290714"/>
              <a:gd name="connsiteY20" fmla="*/ 5630311 h 5795027"/>
              <a:gd name="connsiteX21" fmla="*/ 567167 w 4290714"/>
              <a:gd name="connsiteY21" fmla="*/ 4939455 h 5795027"/>
              <a:gd name="connsiteX0" fmla="*/ 0 w 4290714"/>
              <a:gd name="connsiteY0" fmla="*/ 3925785 h 5795027"/>
              <a:gd name="connsiteX1" fmla="*/ 7814 w 4290714"/>
              <a:gd name="connsiteY1" fmla="*/ 3441681 h 5795027"/>
              <a:gd name="connsiteX2" fmla="*/ 7814 w 4290714"/>
              <a:gd name="connsiteY2" fmla="*/ 3042471 h 5795027"/>
              <a:gd name="connsiteX3" fmla="*/ 7814 w 4290714"/>
              <a:gd name="connsiteY3" fmla="*/ 2752557 h 5795027"/>
              <a:gd name="connsiteX4" fmla="*/ 7814 w 4290714"/>
              <a:gd name="connsiteY4" fmla="*/ 2231503 h 5795027"/>
              <a:gd name="connsiteX5" fmla="*/ 7814 w 4290714"/>
              <a:gd name="connsiteY5" fmla="*/ 2048959 h 5795027"/>
              <a:gd name="connsiteX6" fmla="*/ 567168 w 4290714"/>
              <a:gd name="connsiteY6" fmla="*/ 855573 h 5795027"/>
              <a:gd name="connsiteX7" fmla="*/ 1957885 w 4290714"/>
              <a:gd name="connsiteY7" fmla="*/ 164715 h 5795027"/>
              <a:gd name="connsiteX8" fmla="*/ 2152774 w 4290714"/>
              <a:gd name="connsiteY8" fmla="*/ 0 h 5795027"/>
              <a:gd name="connsiteX9" fmla="*/ 2340646 w 4290714"/>
              <a:gd name="connsiteY9" fmla="*/ 164715 h 5795027"/>
              <a:gd name="connsiteX10" fmla="*/ 3731360 w 4290714"/>
              <a:gd name="connsiteY10" fmla="*/ 855573 h 5795027"/>
              <a:gd name="connsiteX11" fmla="*/ 4290714 w 4290714"/>
              <a:gd name="connsiteY11" fmla="*/ 2048959 h 5795027"/>
              <a:gd name="connsiteX12" fmla="*/ 4290714 w 4290714"/>
              <a:gd name="connsiteY12" fmla="*/ 2231503 h 5795027"/>
              <a:gd name="connsiteX13" fmla="*/ 4290714 w 4290714"/>
              <a:gd name="connsiteY13" fmla="*/ 2752557 h 5795027"/>
              <a:gd name="connsiteX14" fmla="*/ 4290714 w 4290714"/>
              <a:gd name="connsiteY14" fmla="*/ 3042471 h 5795027"/>
              <a:gd name="connsiteX15" fmla="*/ 4290714 w 4290714"/>
              <a:gd name="connsiteY15" fmla="*/ 3441681 h 5795027"/>
              <a:gd name="connsiteX16" fmla="*/ 4290714 w 4290714"/>
              <a:gd name="connsiteY16" fmla="*/ 3746068 h 5795027"/>
              <a:gd name="connsiteX17" fmla="*/ 3731360 w 4290714"/>
              <a:gd name="connsiteY17" fmla="*/ 4939455 h 5795027"/>
              <a:gd name="connsiteX18" fmla="*/ 2340643 w 4290714"/>
              <a:gd name="connsiteY18" fmla="*/ 5630311 h 5795027"/>
              <a:gd name="connsiteX19" fmla="*/ 2145754 w 4290714"/>
              <a:gd name="connsiteY19" fmla="*/ 5795027 h 5795027"/>
              <a:gd name="connsiteX20" fmla="*/ 1957883 w 4290714"/>
              <a:gd name="connsiteY20" fmla="*/ 5630311 h 5795027"/>
              <a:gd name="connsiteX21" fmla="*/ 567167 w 4290714"/>
              <a:gd name="connsiteY21" fmla="*/ 4939455 h 5795027"/>
              <a:gd name="connsiteX0" fmla="*/ 0 w 4290714"/>
              <a:gd name="connsiteY0" fmla="*/ 3925785 h 5795027"/>
              <a:gd name="connsiteX1" fmla="*/ 7814 w 4290714"/>
              <a:gd name="connsiteY1" fmla="*/ 3042471 h 5795027"/>
              <a:gd name="connsiteX2" fmla="*/ 7814 w 4290714"/>
              <a:gd name="connsiteY2" fmla="*/ 2752557 h 5795027"/>
              <a:gd name="connsiteX3" fmla="*/ 7814 w 4290714"/>
              <a:gd name="connsiteY3" fmla="*/ 2231503 h 5795027"/>
              <a:gd name="connsiteX4" fmla="*/ 7814 w 4290714"/>
              <a:gd name="connsiteY4" fmla="*/ 2048959 h 5795027"/>
              <a:gd name="connsiteX5" fmla="*/ 567168 w 4290714"/>
              <a:gd name="connsiteY5" fmla="*/ 855573 h 5795027"/>
              <a:gd name="connsiteX6" fmla="*/ 1957885 w 4290714"/>
              <a:gd name="connsiteY6" fmla="*/ 164715 h 5795027"/>
              <a:gd name="connsiteX7" fmla="*/ 2152774 w 4290714"/>
              <a:gd name="connsiteY7" fmla="*/ 0 h 5795027"/>
              <a:gd name="connsiteX8" fmla="*/ 2340646 w 4290714"/>
              <a:gd name="connsiteY8" fmla="*/ 164715 h 5795027"/>
              <a:gd name="connsiteX9" fmla="*/ 3731360 w 4290714"/>
              <a:gd name="connsiteY9" fmla="*/ 855573 h 5795027"/>
              <a:gd name="connsiteX10" fmla="*/ 4290714 w 4290714"/>
              <a:gd name="connsiteY10" fmla="*/ 2048959 h 5795027"/>
              <a:gd name="connsiteX11" fmla="*/ 4290714 w 4290714"/>
              <a:gd name="connsiteY11" fmla="*/ 2231503 h 5795027"/>
              <a:gd name="connsiteX12" fmla="*/ 4290714 w 4290714"/>
              <a:gd name="connsiteY12" fmla="*/ 2752557 h 5795027"/>
              <a:gd name="connsiteX13" fmla="*/ 4290714 w 4290714"/>
              <a:gd name="connsiteY13" fmla="*/ 3042471 h 5795027"/>
              <a:gd name="connsiteX14" fmla="*/ 4290714 w 4290714"/>
              <a:gd name="connsiteY14" fmla="*/ 3441681 h 5795027"/>
              <a:gd name="connsiteX15" fmla="*/ 4290714 w 4290714"/>
              <a:gd name="connsiteY15" fmla="*/ 3746068 h 5795027"/>
              <a:gd name="connsiteX16" fmla="*/ 3731360 w 4290714"/>
              <a:gd name="connsiteY16" fmla="*/ 4939455 h 5795027"/>
              <a:gd name="connsiteX17" fmla="*/ 2340643 w 4290714"/>
              <a:gd name="connsiteY17" fmla="*/ 5630311 h 5795027"/>
              <a:gd name="connsiteX18" fmla="*/ 2145754 w 4290714"/>
              <a:gd name="connsiteY18" fmla="*/ 5795027 h 5795027"/>
              <a:gd name="connsiteX19" fmla="*/ 1957883 w 4290714"/>
              <a:gd name="connsiteY19" fmla="*/ 5630311 h 5795027"/>
              <a:gd name="connsiteX20" fmla="*/ 567167 w 4290714"/>
              <a:gd name="connsiteY20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2752557 h 5795027"/>
              <a:gd name="connsiteX12" fmla="*/ 4290714 w 4290714"/>
              <a:gd name="connsiteY12" fmla="*/ 3042471 h 5795027"/>
              <a:gd name="connsiteX13" fmla="*/ 4290714 w 4290714"/>
              <a:gd name="connsiteY13" fmla="*/ 3441681 h 5795027"/>
              <a:gd name="connsiteX14" fmla="*/ 4290714 w 4290714"/>
              <a:gd name="connsiteY14" fmla="*/ 3746068 h 5795027"/>
              <a:gd name="connsiteX15" fmla="*/ 3731360 w 4290714"/>
              <a:gd name="connsiteY15" fmla="*/ 4939455 h 5795027"/>
              <a:gd name="connsiteX16" fmla="*/ 2340643 w 4290714"/>
              <a:gd name="connsiteY16" fmla="*/ 5630311 h 5795027"/>
              <a:gd name="connsiteX17" fmla="*/ 2145754 w 4290714"/>
              <a:gd name="connsiteY17" fmla="*/ 5795027 h 5795027"/>
              <a:gd name="connsiteX18" fmla="*/ 1957883 w 4290714"/>
              <a:gd name="connsiteY18" fmla="*/ 5630311 h 5795027"/>
              <a:gd name="connsiteX19" fmla="*/ 567167 w 4290714"/>
              <a:gd name="connsiteY19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2752557 h 5795027"/>
              <a:gd name="connsiteX12" fmla="*/ 4290714 w 4290714"/>
              <a:gd name="connsiteY12" fmla="*/ 3441681 h 5795027"/>
              <a:gd name="connsiteX13" fmla="*/ 4290714 w 4290714"/>
              <a:gd name="connsiteY13" fmla="*/ 3746068 h 5795027"/>
              <a:gd name="connsiteX14" fmla="*/ 3731360 w 4290714"/>
              <a:gd name="connsiteY14" fmla="*/ 4939455 h 5795027"/>
              <a:gd name="connsiteX15" fmla="*/ 2340643 w 4290714"/>
              <a:gd name="connsiteY15" fmla="*/ 5630311 h 5795027"/>
              <a:gd name="connsiteX16" fmla="*/ 2145754 w 4290714"/>
              <a:gd name="connsiteY16" fmla="*/ 5795027 h 5795027"/>
              <a:gd name="connsiteX17" fmla="*/ 1957883 w 4290714"/>
              <a:gd name="connsiteY17" fmla="*/ 5630311 h 5795027"/>
              <a:gd name="connsiteX18" fmla="*/ 567167 w 4290714"/>
              <a:gd name="connsiteY18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3731360 w 4290714"/>
              <a:gd name="connsiteY13" fmla="*/ 4939455 h 5795027"/>
              <a:gd name="connsiteX14" fmla="*/ 2340643 w 4290714"/>
              <a:gd name="connsiteY14" fmla="*/ 5630311 h 5795027"/>
              <a:gd name="connsiteX15" fmla="*/ 2145754 w 4290714"/>
              <a:gd name="connsiteY15" fmla="*/ 5795027 h 5795027"/>
              <a:gd name="connsiteX16" fmla="*/ 1957883 w 4290714"/>
              <a:gd name="connsiteY16" fmla="*/ 5630311 h 5795027"/>
              <a:gd name="connsiteX17" fmla="*/ 567167 w 4290714"/>
              <a:gd name="connsiteY17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2340643 w 4290714"/>
              <a:gd name="connsiteY13" fmla="*/ 5630311 h 5795027"/>
              <a:gd name="connsiteX14" fmla="*/ 2145754 w 4290714"/>
              <a:gd name="connsiteY14" fmla="*/ 5795027 h 5795027"/>
              <a:gd name="connsiteX15" fmla="*/ 1957883 w 4290714"/>
              <a:gd name="connsiteY15" fmla="*/ 5630311 h 5795027"/>
              <a:gd name="connsiteX16" fmla="*/ 567167 w 4290714"/>
              <a:gd name="connsiteY16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2340643 w 4290714"/>
              <a:gd name="connsiteY13" fmla="*/ 5630311 h 5795027"/>
              <a:gd name="connsiteX14" fmla="*/ 2145754 w 4290714"/>
              <a:gd name="connsiteY14" fmla="*/ 5795027 h 5795027"/>
              <a:gd name="connsiteX15" fmla="*/ 1957883 w 4290714"/>
              <a:gd name="connsiteY15" fmla="*/ 5630311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2340643 w 4290714"/>
              <a:gd name="connsiteY13" fmla="*/ 5630311 h 5795027"/>
              <a:gd name="connsiteX14" fmla="*/ 2145754 w 4290714"/>
              <a:gd name="connsiteY14" fmla="*/ 5795027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2145754 w 4290714"/>
              <a:gd name="connsiteY13" fmla="*/ 5795027 h 5795027"/>
              <a:gd name="connsiteX0" fmla="*/ 0 w 4290714"/>
              <a:gd name="connsiteY0" fmla="*/ 3925785 h 3925785"/>
              <a:gd name="connsiteX1" fmla="*/ 7814 w 4290714"/>
              <a:gd name="connsiteY1" fmla="*/ 2752557 h 3925785"/>
              <a:gd name="connsiteX2" fmla="*/ 7814 w 4290714"/>
              <a:gd name="connsiteY2" fmla="*/ 2231503 h 3925785"/>
              <a:gd name="connsiteX3" fmla="*/ 7814 w 4290714"/>
              <a:gd name="connsiteY3" fmla="*/ 2048959 h 3925785"/>
              <a:gd name="connsiteX4" fmla="*/ 567168 w 4290714"/>
              <a:gd name="connsiteY4" fmla="*/ 855573 h 3925785"/>
              <a:gd name="connsiteX5" fmla="*/ 1957885 w 4290714"/>
              <a:gd name="connsiteY5" fmla="*/ 164715 h 3925785"/>
              <a:gd name="connsiteX6" fmla="*/ 2152774 w 4290714"/>
              <a:gd name="connsiteY6" fmla="*/ 0 h 3925785"/>
              <a:gd name="connsiteX7" fmla="*/ 2340646 w 4290714"/>
              <a:gd name="connsiteY7" fmla="*/ 164715 h 3925785"/>
              <a:gd name="connsiteX8" fmla="*/ 3731360 w 4290714"/>
              <a:gd name="connsiteY8" fmla="*/ 855573 h 3925785"/>
              <a:gd name="connsiteX9" fmla="*/ 4290714 w 4290714"/>
              <a:gd name="connsiteY9" fmla="*/ 2048959 h 3925785"/>
              <a:gd name="connsiteX10" fmla="*/ 4290714 w 4290714"/>
              <a:gd name="connsiteY10" fmla="*/ 2231503 h 3925785"/>
              <a:gd name="connsiteX11" fmla="*/ 4290714 w 4290714"/>
              <a:gd name="connsiteY11" fmla="*/ 3441681 h 3925785"/>
              <a:gd name="connsiteX12" fmla="*/ 4290714 w 4290714"/>
              <a:gd name="connsiteY12" fmla="*/ 3746068 h 3925785"/>
              <a:gd name="connsiteX0" fmla="*/ 0 w 4290714"/>
              <a:gd name="connsiteY0" fmla="*/ 3925785 h 3941413"/>
              <a:gd name="connsiteX1" fmla="*/ 7814 w 4290714"/>
              <a:gd name="connsiteY1" fmla="*/ 2752557 h 3941413"/>
              <a:gd name="connsiteX2" fmla="*/ 7814 w 4290714"/>
              <a:gd name="connsiteY2" fmla="*/ 2231503 h 3941413"/>
              <a:gd name="connsiteX3" fmla="*/ 7814 w 4290714"/>
              <a:gd name="connsiteY3" fmla="*/ 2048959 h 3941413"/>
              <a:gd name="connsiteX4" fmla="*/ 567168 w 4290714"/>
              <a:gd name="connsiteY4" fmla="*/ 855573 h 3941413"/>
              <a:gd name="connsiteX5" fmla="*/ 1957885 w 4290714"/>
              <a:gd name="connsiteY5" fmla="*/ 164715 h 3941413"/>
              <a:gd name="connsiteX6" fmla="*/ 2152774 w 4290714"/>
              <a:gd name="connsiteY6" fmla="*/ 0 h 3941413"/>
              <a:gd name="connsiteX7" fmla="*/ 2340646 w 4290714"/>
              <a:gd name="connsiteY7" fmla="*/ 164715 h 3941413"/>
              <a:gd name="connsiteX8" fmla="*/ 3731360 w 4290714"/>
              <a:gd name="connsiteY8" fmla="*/ 855573 h 3941413"/>
              <a:gd name="connsiteX9" fmla="*/ 4290714 w 4290714"/>
              <a:gd name="connsiteY9" fmla="*/ 2048959 h 3941413"/>
              <a:gd name="connsiteX10" fmla="*/ 4290714 w 4290714"/>
              <a:gd name="connsiteY10" fmla="*/ 2231503 h 3941413"/>
              <a:gd name="connsiteX11" fmla="*/ 4290714 w 4290714"/>
              <a:gd name="connsiteY11" fmla="*/ 3441681 h 3941413"/>
              <a:gd name="connsiteX12" fmla="*/ 4290714 w 4290714"/>
              <a:gd name="connsiteY12" fmla="*/ 3941413 h 394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90714" h="3941413">
                <a:moveTo>
                  <a:pt x="0" y="3925785"/>
                </a:moveTo>
                <a:cubicBezTo>
                  <a:pt x="1628" y="3681363"/>
                  <a:pt x="6512" y="3034937"/>
                  <a:pt x="7814" y="2752557"/>
                </a:cubicBezTo>
                <a:lnTo>
                  <a:pt x="7814" y="2231503"/>
                </a:lnTo>
                <a:lnTo>
                  <a:pt x="7814" y="2048959"/>
                </a:lnTo>
                <a:cubicBezTo>
                  <a:pt x="7814" y="1432851"/>
                  <a:pt x="182611" y="1124469"/>
                  <a:pt x="567168" y="855573"/>
                </a:cubicBezTo>
                <a:cubicBezTo>
                  <a:pt x="967097" y="623869"/>
                  <a:pt x="1492041" y="524709"/>
                  <a:pt x="1957885" y="164715"/>
                </a:cubicBezTo>
                <a:lnTo>
                  <a:pt x="2152774" y="0"/>
                </a:lnTo>
                <a:lnTo>
                  <a:pt x="2340646" y="164715"/>
                </a:lnTo>
                <a:cubicBezTo>
                  <a:pt x="2806489" y="524709"/>
                  <a:pt x="3331434" y="623869"/>
                  <a:pt x="3731360" y="855573"/>
                </a:cubicBezTo>
                <a:cubicBezTo>
                  <a:pt x="4115919" y="1124469"/>
                  <a:pt x="4290714" y="1432851"/>
                  <a:pt x="4290714" y="2048959"/>
                </a:cubicBezTo>
                <a:lnTo>
                  <a:pt x="4290714" y="2231503"/>
                </a:lnTo>
                <a:lnTo>
                  <a:pt x="4290714" y="3441681"/>
                </a:lnTo>
                <a:lnTo>
                  <a:pt x="4290714" y="3941413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B77E1F-0488-47D2-A5AD-269C0A664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700" y="3958143"/>
            <a:ext cx="3157970" cy="2900884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  <a:gd name="connsiteX0" fmla="*/ 0 w 4282900"/>
              <a:gd name="connsiteY0" fmla="*/ 3746068 h 5795027"/>
              <a:gd name="connsiteX1" fmla="*/ 0 w 4282900"/>
              <a:gd name="connsiteY1" fmla="*/ 3441681 h 5795027"/>
              <a:gd name="connsiteX2" fmla="*/ 0 w 4282900"/>
              <a:gd name="connsiteY2" fmla="*/ 3042471 h 5795027"/>
              <a:gd name="connsiteX3" fmla="*/ 0 w 4282900"/>
              <a:gd name="connsiteY3" fmla="*/ 2752557 h 5795027"/>
              <a:gd name="connsiteX4" fmla="*/ 0 w 4282900"/>
              <a:gd name="connsiteY4" fmla="*/ 2231503 h 5795027"/>
              <a:gd name="connsiteX5" fmla="*/ 0 w 4282900"/>
              <a:gd name="connsiteY5" fmla="*/ 2048959 h 5795027"/>
              <a:gd name="connsiteX6" fmla="*/ 559354 w 4282900"/>
              <a:gd name="connsiteY6" fmla="*/ 855573 h 5795027"/>
              <a:gd name="connsiteX7" fmla="*/ 1950071 w 4282900"/>
              <a:gd name="connsiteY7" fmla="*/ 164715 h 5795027"/>
              <a:gd name="connsiteX8" fmla="*/ 2144960 w 4282900"/>
              <a:gd name="connsiteY8" fmla="*/ 0 h 5795027"/>
              <a:gd name="connsiteX9" fmla="*/ 2332832 w 4282900"/>
              <a:gd name="connsiteY9" fmla="*/ 164715 h 5795027"/>
              <a:gd name="connsiteX10" fmla="*/ 3723546 w 4282900"/>
              <a:gd name="connsiteY10" fmla="*/ 855573 h 5795027"/>
              <a:gd name="connsiteX11" fmla="*/ 4282900 w 4282900"/>
              <a:gd name="connsiteY11" fmla="*/ 2048959 h 5795027"/>
              <a:gd name="connsiteX12" fmla="*/ 4282900 w 4282900"/>
              <a:gd name="connsiteY12" fmla="*/ 2231503 h 5795027"/>
              <a:gd name="connsiteX13" fmla="*/ 4282900 w 4282900"/>
              <a:gd name="connsiteY13" fmla="*/ 2752557 h 5795027"/>
              <a:gd name="connsiteX14" fmla="*/ 4282900 w 4282900"/>
              <a:gd name="connsiteY14" fmla="*/ 3042471 h 5795027"/>
              <a:gd name="connsiteX15" fmla="*/ 4282900 w 4282900"/>
              <a:gd name="connsiteY15" fmla="*/ 3441681 h 5795027"/>
              <a:gd name="connsiteX16" fmla="*/ 4282900 w 4282900"/>
              <a:gd name="connsiteY16" fmla="*/ 3746068 h 5795027"/>
              <a:gd name="connsiteX17" fmla="*/ 3723546 w 4282900"/>
              <a:gd name="connsiteY17" fmla="*/ 4939455 h 5795027"/>
              <a:gd name="connsiteX18" fmla="*/ 2332829 w 4282900"/>
              <a:gd name="connsiteY18" fmla="*/ 5630311 h 5795027"/>
              <a:gd name="connsiteX19" fmla="*/ 2137940 w 4282900"/>
              <a:gd name="connsiteY19" fmla="*/ 5795027 h 5795027"/>
              <a:gd name="connsiteX20" fmla="*/ 1950069 w 4282900"/>
              <a:gd name="connsiteY20" fmla="*/ 5630311 h 5795027"/>
              <a:gd name="connsiteX21" fmla="*/ 559353 w 4282900"/>
              <a:gd name="connsiteY21" fmla="*/ 4939455 h 5795027"/>
              <a:gd name="connsiteX22" fmla="*/ 124239 w 4282900"/>
              <a:gd name="connsiteY22" fmla="*/ 3870307 h 5795027"/>
              <a:gd name="connsiteX0" fmla="*/ 0 w 4282900"/>
              <a:gd name="connsiteY0" fmla="*/ 3746068 h 5795027"/>
              <a:gd name="connsiteX1" fmla="*/ 0 w 4282900"/>
              <a:gd name="connsiteY1" fmla="*/ 3441681 h 5795027"/>
              <a:gd name="connsiteX2" fmla="*/ 0 w 4282900"/>
              <a:gd name="connsiteY2" fmla="*/ 3042471 h 5795027"/>
              <a:gd name="connsiteX3" fmla="*/ 0 w 4282900"/>
              <a:gd name="connsiteY3" fmla="*/ 2752557 h 5795027"/>
              <a:gd name="connsiteX4" fmla="*/ 0 w 4282900"/>
              <a:gd name="connsiteY4" fmla="*/ 2231503 h 5795027"/>
              <a:gd name="connsiteX5" fmla="*/ 0 w 4282900"/>
              <a:gd name="connsiteY5" fmla="*/ 2048959 h 5795027"/>
              <a:gd name="connsiteX6" fmla="*/ 559354 w 4282900"/>
              <a:gd name="connsiteY6" fmla="*/ 855573 h 5795027"/>
              <a:gd name="connsiteX7" fmla="*/ 1950071 w 4282900"/>
              <a:gd name="connsiteY7" fmla="*/ 164715 h 5795027"/>
              <a:gd name="connsiteX8" fmla="*/ 2144960 w 4282900"/>
              <a:gd name="connsiteY8" fmla="*/ 0 h 5795027"/>
              <a:gd name="connsiteX9" fmla="*/ 2332832 w 4282900"/>
              <a:gd name="connsiteY9" fmla="*/ 164715 h 5795027"/>
              <a:gd name="connsiteX10" fmla="*/ 3723546 w 4282900"/>
              <a:gd name="connsiteY10" fmla="*/ 855573 h 5795027"/>
              <a:gd name="connsiteX11" fmla="*/ 4282900 w 4282900"/>
              <a:gd name="connsiteY11" fmla="*/ 2048959 h 5795027"/>
              <a:gd name="connsiteX12" fmla="*/ 4282900 w 4282900"/>
              <a:gd name="connsiteY12" fmla="*/ 2231503 h 5795027"/>
              <a:gd name="connsiteX13" fmla="*/ 4282900 w 4282900"/>
              <a:gd name="connsiteY13" fmla="*/ 2752557 h 5795027"/>
              <a:gd name="connsiteX14" fmla="*/ 4282900 w 4282900"/>
              <a:gd name="connsiteY14" fmla="*/ 3042471 h 5795027"/>
              <a:gd name="connsiteX15" fmla="*/ 4282900 w 4282900"/>
              <a:gd name="connsiteY15" fmla="*/ 3441681 h 5795027"/>
              <a:gd name="connsiteX16" fmla="*/ 4282900 w 4282900"/>
              <a:gd name="connsiteY16" fmla="*/ 3746068 h 5795027"/>
              <a:gd name="connsiteX17" fmla="*/ 3723546 w 4282900"/>
              <a:gd name="connsiteY17" fmla="*/ 4939455 h 5795027"/>
              <a:gd name="connsiteX18" fmla="*/ 2332829 w 4282900"/>
              <a:gd name="connsiteY18" fmla="*/ 5630311 h 5795027"/>
              <a:gd name="connsiteX19" fmla="*/ 2137940 w 4282900"/>
              <a:gd name="connsiteY19" fmla="*/ 5795027 h 5795027"/>
              <a:gd name="connsiteX20" fmla="*/ 1950069 w 4282900"/>
              <a:gd name="connsiteY20" fmla="*/ 5630311 h 5795027"/>
              <a:gd name="connsiteX21" fmla="*/ 559353 w 4282900"/>
              <a:gd name="connsiteY21" fmla="*/ 4939455 h 5795027"/>
              <a:gd name="connsiteX0" fmla="*/ 0 w 4290714"/>
              <a:gd name="connsiteY0" fmla="*/ 3917971 h 5795027"/>
              <a:gd name="connsiteX1" fmla="*/ 7814 w 4290714"/>
              <a:gd name="connsiteY1" fmla="*/ 3441681 h 5795027"/>
              <a:gd name="connsiteX2" fmla="*/ 7814 w 4290714"/>
              <a:gd name="connsiteY2" fmla="*/ 3042471 h 5795027"/>
              <a:gd name="connsiteX3" fmla="*/ 7814 w 4290714"/>
              <a:gd name="connsiteY3" fmla="*/ 2752557 h 5795027"/>
              <a:gd name="connsiteX4" fmla="*/ 7814 w 4290714"/>
              <a:gd name="connsiteY4" fmla="*/ 2231503 h 5795027"/>
              <a:gd name="connsiteX5" fmla="*/ 7814 w 4290714"/>
              <a:gd name="connsiteY5" fmla="*/ 2048959 h 5795027"/>
              <a:gd name="connsiteX6" fmla="*/ 567168 w 4290714"/>
              <a:gd name="connsiteY6" fmla="*/ 855573 h 5795027"/>
              <a:gd name="connsiteX7" fmla="*/ 1957885 w 4290714"/>
              <a:gd name="connsiteY7" fmla="*/ 164715 h 5795027"/>
              <a:gd name="connsiteX8" fmla="*/ 2152774 w 4290714"/>
              <a:gd name="connsiteY8" fmla="*/ 0 h 5795027"/>
              <a:gd name="connsiteX9" fmla="*/ 2340646 w 4290714"/>
              <a:gd name="connsiteY9" fmla="*/ 164715 h 5795027"/>
              <a:gd name="connsiteX10" fmla="*/ 3731360 w 4290714"/>
              <a:gd name="connsiteY10" fmla="*/ 855573 h 5795027"/>
              <a:gd name="connsiteX11" fmla="*/ 4290714 w 4290714"/>
              <a:gd name="connsiteY11" fmla="*/ 2048959 h 5795027"/>
              <a:gd name="connsiteX12" fmla="*/ 4290714 w 4290714"/>
              <a:gd name="connsiteY12" fmla="*/ 2231503 h 5795027"/>
              <a:gd name="connsiteX13" fmla="*/ 4290714 w 4290714"/>
              <a:gd name="connsiteY13" fmla="*/ 2752557 h 5795027"/>
              <a:gd name="connsiteX14" fmla="*/ 4290714 w 4290714"/>
              <a:gd name="connsiteY14" fmla="*/ 3042471 h 5795027"/>
              <a:gd name="connsiteX15" fmla="*/ 4290714 w 4290714"/>
              <a:gd name="connsiteY15" fmla="*/ 3441681 h 5795027"/>
              <a:gd name="connsiteX16" fmla="*/ 4290714 w 4290714"/>
              <a:gd name="connsiteY16" fmla="*/ 3746068 h 5795027"/>
              <a:gd name="connsiteX17" fmla="*/ 3731360 w 4290714"/>
              <a:gd name="connsiteY17" fmla="*/ 4939455 h 5795027"/>
              <a:gd name="connsiteX18" fmla="*/ 2340643 w 4290714"/>
              <a:gd name="connsiteY18" fmla="*/ 5630311 h 5795027"/>
              <a:gd name="connsiteX19" fmla="*/ 2145754 w 4290714"/>
              <a:gd name="connsiteY19" fmla="*/ 5795027 h 5795027"/>
              <a:gd name="connsiteX20" fmla="*/ 1957883 w 4290714"/>
              <a:gd name="connsiteY20" fmla="*/ 5630311 h 5795027"/>
              <a:gd name="connsiteX21" fmla="*/ 567167 w 4290714"/>
              <a:gd name="connsiteY21" fmla="*/ 4939455 h 5795027"/>
              <a:gd name="connsiteX0" fmla="*/ 0 w 4290714"/>
              <a:gd name="connsiteY0" fmla="*/ 3925785 h 5795027"/>
              <a:gd name="connsiteX1" fmla="*/ 7814 w 4290714"/>
              <a:gd name="connsiteY1" fmla="*/ 3441681 h 5795027"/>
              <a:gd name="connsiteX2" fmla="*/ 7814 w 4290714"/>
              <a:gd name="connsiteY2" fmla="*/ 3042471 h 5795027"/>
              <a:gd name="connsiteX3" fmla="*/ 7814 w 4290714"/>
              <a:gd name="connsiteY3" fmla="*/ 2752557 h 5795027"/>
              <a:gd name="connsiteX4" fmla="*/ 7814 w 4290714"/>
              <a:gd name="connsiteY4" fmla="*/ 2231503 h 5795027"/>
              <a:gd name="connsiteX5" fmla="*/ 7814 w 4290714"/>
              <a:gd name="connsiteY5" fmla="*/ 2048959 h 5795027"/>
              <a:gd name="connsiteX6" fmla="*/ 567168 w 4290714"/>
              <a:gd name="connsiteY6" fmla="*/ 855573 h 5795027"/>
              <a:gd name="connsiteX7" fmla="*/ 1957885 w 4290714"/>
              <a:gd name="connsiteY7" fmla="*/ 164715 h 5795027"/>
              <a:gd name="connsiteX8" fmla="*/ 2152774 w 4290714"/>
              <a:gd name="connsiteY8" fmla="*/ 0 h 5795027"/>
              <a:gd name="connsiteX9" fmla="*/ 2340646 w 4290714"/>
              <a:gd name="connsiteY9" fmla="*/ 164715 h 5795027"/>
              <a:gd name="connsiteX10" fmla="*/ 3731360 w 4290714"/>
              <a:gd name="connsiteY10" fmla="*/ 855573 h 5795027"/>
              <a:gd name="connsiteX11" fmla="*/ 4290714 w 4290714"/>
              <a:gd name="connsiteY11" fmla="*/ 2048959 h 5795027"/>
              <a:gd name="connsiteX12" fmla="*/ 4290714 w 4290714"/>
              <a:gd name="connsiteY12" fmla="*/ 2231503 h 5795027"/>
              <a:gd name="connsiteX13" fmla="*/ 4290714 w 4290714"/>
              <a:gd name="connsiteY13" fmla="*/ 2752557 h 5795027"/>
              <a:gd name="connsiteX14" fmla="*/ 4290714 w 4290714"/>
              <a:gd name="connsiteY14" fmla="*/ 3042471 h 5795027"/>
              <a:gd name="connsiteX15" fmla="*/ 4290714 w 4290714"/>
              <a:gd name="connsiteY15" fmla="*/ 3441681 h 5795027"/>
              <a:gd name="connsiteX16" fmla="*/ 4290714 w 4290714"/>
              <a:gd name="connsiteY16" fmla="*/ 3746068 h 5795027"/>
              <a:gd name="connsiteX17" fmla="*/ 3731360 w 4290714"/>
              <a:gd name="connsiteY17" fmla="*/ 4939455 h 5795027"/>
              <a:gd name="connsiteX18" fmla="*/ 2340643 w 4290714"/>
              <a:gd name="connsiteY18" fmla="*/ 5630311 h 5795027"/>
              <a:gd name="connsiteX19" fmla="*/ 2145754 w 4290714"/>
              <a:gd name="connsiteY19" fmla="*/ 5795027 h 5795027"/>
              <a:gd name="connsiteX20" fmla="*/ 1957883 w 4290714"/>
              <a:gd name="connsiteY20" fmla="*/ 5630311 h 5795027"/>
              <a:gd name="connsiteX21" fmla="*/ 567167 w 4290714"/>
              <a:gd name="connsiteY21" fmla="*/ 4939455 h 5795027"/>
              <a:gd name="connsiteX0" fmla="*/ 0 w 4290714"/>
              <a:gd name="connsiteY0" fmla="*/ 3925785 h 5795027"/>
              <a:gd name="connsiteX1" fmla="*/ 7814 w 4290714"/>
              <a:gd name="connsiteY1" fmla="*/ 3042471 h 5795027"/>
              <a:gd name="connsiteX2" fmla="*/ 7814 w 4290714"/>
              <a:gd name="connsiteY2" fmla="*/ 2752557 h 5795027"/>
              <a:gd name="connsiteX3" fmla="*/ 7814 w 4290714"/>
              <a:gd name="connsiteY3" fmla="*/ 2231503 h 5795027"/>
              <a:gd name="connsiteX4" fmla="*/ 7814 w 4290714"/>
              <a:gd name="connsiteY4" fmla="*/ 2048959 h 5795027"/>
              <a:gd name="connsiteX5" fmla="*/ 567168 w 4290714"/>
              <a:gd name="connsiteY5" fmla="*/ 855573 h 5795027"/>
              <a:gd name="connsiteX6" fmla="*/ 1957885 w 4290714"/>
              <a:gd name="connsiteY6" fmla="*/ 164715 h 5795027"/>
              <a:gd name="connsiteX7" fmla="*/ 2152774 w 4290714"/>
              <a:gd name="connsiteY7" fmla="*/ 0 h 5795027"/>
              <a:gd name="connsiteX8" fmla="*/ 2340646 w 4290714"/>
              <a:gd name="connsiteY8" fmla="*/ 164715 h 5795027"/>
              <a:gd name="connsiteX9" fmla="*/ 3731360 w 4290714"/>
              <a:gd name="connsiteY9" fmla="*/ 855573 h 5795027"/>
              <a:gd name="connsiteX10" fmla="*/ 4290714 w 4290714"/>
              <a:gd name="connsiteY10" fmla="*/ 2048959 h 5795027"/>
              <a:gd name="connsiteX11" fmla="*/ 4290714 w 4290714"/>
              <a:gd name="connsiteY11" fmla="*/ 2231503 h 5795027"/>
              <a:gd name="connsiteX12" fmla="*/ 4290714 w 4290714"/>
              <a:gd name="connsiteY12" fmla="*/ 2752557 h 5795027"/>
              <a:gd name="connsiteX13" fmla="*/ 4290714 w 4290714"/>
              <a:gd name="connsiteY13" fmla="*/ 3042471 h 5795027"/>
              <a:gd name="connsiteX14" fmla="*/ 4290714 w 4290714"/>
              <a:gd name="connsiteY14" fmla="*/ 3441681 h 5795027"/>
              <a:gd name="connsiteX15" fmla="*/ 4290714 w 4290714"/>
              <a:gd name="connsiteY15" fmla="*/ 3746068 h 5795027"/>
              <a:gd name="connsiteX16" fmla="*/ 3731360 w 4290714"/>
              <a:gd name="connsiteY16" fmla="*/ 4939455 h 5795027"/>
              <a:gd name="connsiteX17" fmla="*/ 2340643 w 4290714"/>
              <a:gd name="connsiteY17" fmla="*/ 5630311 h 5795027"/>
              <a:gd name="connsiteX18" fmla="*/ 2145754 w 4290714"/>
              <a:gd name="connsiteY18" fmla="*/ 5795027 h 5795027"/>
              <a:gd name="connsiteX19" fmla="*/ 1957883 w 4290714"/>
              <a:gd name="connsiteY19" fmla="*/ 5630311 h 5795027"/>
              <a:gd name="connsiteX20" fmla="*/ 567167 w 4290714"/>
              <a:gd name="connsiteY20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2752557 h 5795027"/>
              <a:gd name="connsiteX12" fmla="*/ 4290714 w 4290714"/>
              <a:gd name="connsiteY12" fmla="*/ 3042471 h 5795027"/>
              <a:gd name="connsiteX13" fmla="*/ 4290714 w 4290714"/>
              <a:gd name="connsiteY13" fmla="*/ 3441681 h 5795027"/>
              <a:gd name="connsiteX14" fmla="*/ 4290714 w 4290714"/>
              <a:gd name="connsiteY14" fmla="*/ 3746068 h 5795027"/>
              <a:gd name="connsiteX15" fmla="*/ 3731360 w 4290714"/>
              <a:gd name="connsiteY15" fmla="*/ 4939455 h 5795027"/>
              <a:gd name="connsiteX16" fmla="*/ 2340643 w 4290714"/>
              <a:gd name="connsiteY16" fmla="*/ 5630311 h 5795027"/>
              <a:gd name="connsiteX17" fmla="*/ 2145754 w 4290714"/>
              <a:gd name="connsiteY17" fmla="*/ 5795027 h 5795027"/>
              <a:gd name="connsiteX18" fmla="*/ 1957883 w 4290714"/>
              <a:gd name="connsiteY18" fmla="*/ 5630311 h 5795027"/>
              <a:gd name="connsiteX19" fmla="*/ 567167 w 4290714"/>
              <a:gd name="connsiteY19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2752557 h 5795027"/>
              <a:gd name="connsiteX12" fmla="*/ 4290714 w 4290714"/>
              <a:gd name="connsiteY12" fmla="*/ 3441681 h 5795027"/>
              <a:gd name="connsiteX13" fmla="*/ 4290714 w 4290714"/>
              <a:gd name="connsiteY13" fmla="*/ 3746068 h 5795027"/>
              <a:gd name="connsiteX14" fmla="*/ 3731360 w 4290714"/>
              <a:gd name="connsiteY14" fmla="*/ 4939455 h 5795027"/>
              <a:gd name="connsiteX15" fmla="*/ 2340643 w 4290714"/>
              <a:gd name="connsiteY15" fmla="*/ 5630311 h 5795027"/>
              <a:gd name="connsiteX16" fmla="*/ 2145754 w 4290714"/>
              <a:gd name="connsiteY16" fmla="*/ 5795027 h 5795027"/>
              <a:gd name="connsiteX17" fmla="*/ 1957883 w 4290714"/>
              <a:gd name="connsiteY17" fmla="*/ 5630311 h 5795027"/>
              <a:gd name="connsiteX18" fmla="*/ 567167 w 4290714"/>
              <a:gd name="connsiteY18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3731360 w 4290714"/>
              <a:gd name="connsiteY13" fmla="*/ 4939455 h 5795027"/>
              <a:gd name="connsiteX14" fmla="*/ 2340643 w 4290714"/>
              <a:gd name="connsiteY14" fmla="*/ 5630311 h 5795027"/>
              <a:gd name="connsiteX15" fmla="*/ 2145754 w 4290714"/>
              <a:gd name="connsiteY15" fmla="*/ 5795027 h 5795027"/>
              <a:gd name="connsiteX16" fmla="*/ 1957883 w 4290714"/>
              <a:gd name="connsiteY16" fmla="*/ 5630311 h 5795027"/>
              <a:gd name="connsiteX17" fmla="*/ 567167 w 4290714"/>
              <a:gd name="connsiteY17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2340643 w 4290714"/>
              <a:gd name="connsiteY13" fmla="*/ 5630311 h 5795027"/>
              <a:gd name="connsiteX14" fmla="*/ 2145754 w 4290714"/>
              <a:gd name="connsiteY14" fmla="*/ 5795027 h 5795027"/>
              <a:gd name="connsiteX15" fmla="*/ 1957883 w 4290714"/>
              <a:gd name="connsiteY15" fmla="*/ 5630311 h 5795027"/>
              <a:gd name="connsiteX16" fmla="*/ 567167 w 4290714"/>
              <a:gd name="connsiteY16" fmla="*/ 4939455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2340643 w 4290714"/>
              <a:gd name="connsiteY13" fmla="*/ 5630311 h 5795027"/>
              <a:gd name="connsiteX14" fmla="*/ 2145754 w 4290714"/>
              <a:gd name="connsiteY14" fmla="*/ 5795027 h 5795027"/>
              <a:gd name="connsiteX15" fmla="*/ 1957883 w 4290714"/>
              <a:gd name="connsiteY15" fmla="*/ 5630311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2340643 w 4290714"/>
              <a:gd name="connsiteY13" fmla="*/ 5630311 h 5795027"/>
              <a:gd name="connsiteX14" fmla="*/ 2145754 w 4290714"/>
              <a:gd name="connsiteY14" fmla="*/ 5795027 h 5795027"/>
              <a:gd name="connsiteX0" fmla="*/ 0 w 4290714"/>
              <a:gd name="connsiteY0" fmla="*/ 3925785 h 5795027"/>
              <a:gd name="connsiteX1" fmla="*/ 7814 w 4290714"/>
              <a:gd name="connsiteY1" fmla="*/ 2752557 h 5795027"/>
              <a:gd name="connsiteX2" fmla="*/ 7814 w 4290714"/>
              <a:gd name="connsiteY2" fmla="*/ 2231503 h 5795027"/>
              <a:gd name="connsiteX3" fmla="*/ 7814 w 4290714"/>
              <a:gd name="connsiteY3" fmla="*/ 2048959 h 5795027"/>
              <a:gd name="connsiteX4" fmla="*/ 567168 w 4290714"/>
              <a:gd name="connsiteY4" fmla="*/ 855573 h 5795027"/>
              <a:gd name="connsiteX5" fmla="*/ 1957885 w 4290714"/>
              <a:gd name="connsiteY5" fmla="*/ 164715 h 5795027"/>
              <a:gd name="connsiteX6" fmla="*/ 2152774 w 4290714"/>
              <a:gd name="connsiteY6" fmla="*/ 0 h 5795027"/>
              <a:gd name="connsiteX7" fmla="*/ 2340646 w 4290714"/>
              <a:gd name="connsiteY7" fmla="*/ 164715 h 5795027"/>
              <a:gd name="connsiteX8" fmla="*/ 3731360 w 4290714"/>
              <a:gd name="connsiteY8" fmla="*/ 855573 h 5795027"/>
              <a:gd name="connsiteX9" fmla="*/ 4290714 w 4290714"/>
              <a:gd name="connsiteY9" fmla="*/ 2048959 h 5795027"/>
              <a:gd name="connsiteX10" fmla="*/ 4290714 w 4290714"/>
              <a:gd name="connsiteY10" fmla="*/ 2231503 h 5795027"/>
              <a:gd name="connsiteX11" fmla="*/ 4290714 w 4290714"/>
              <a:gd name="connsiteY11" fmla="*/ 3441681 h 5795027"/>
              <a:gd name="connsiteX12" fmla="*/ 4290714 w 4290714"/>
              <a:gd name="connsiteY12" fmla="*/ 3746068 h 5795027"/>
              <a:gd name="connsiteX13" fmla="*/ 2145754 w 4290714"/>
              <a:gd name="connsiteY13" fmla="*/ 5795027 h 5795027"/>
              <a:gd name="connsiteX0" fmla="*/ 0 w 4290714"/>
              <a:gd name="connsiteY0" fmla="*/ 3925785 h 3925785"/>
              <a:gd name="connsiteX1" fmla="*/ 7814 w 4290714"/>
              <a:gd name="connsiteY1" fmla="*/ 2752557 h 3925785"/>
              <a:gd name="connsiteX2" fmla="*/ 7814 w 4290714"/>
              <a:gd name="connsiteY2" fmla="*/ 2231503 h 3925785"/>
              <a:gd name="connsiteX3" fmla="*/ 7814 w 4290714"/>
              <a:gd name="connsiteY3" fmla="*/ 2048959 h 3925785"/>
              <a:gd name="connsiteX4" fmla="*/ 567168 w 4290714"/>
              <a:gd name="connsiteY4" fmla="*/ 855573 h 3925785"/>
              <a:gd name="connsiteX5" fmla="*/ 1957885 w 4290714"/>
              <a:gd name="connsiteY5" fmla="*/ 164715 h 3925785"/>
              <a:gd name="connsiteX6" fmla="*/ 2152774 w 4290714"/>
              <a:gd name="connsiteY6" fmla="*/ 0 h 3925785"/>
              <a:gd name="connsiteX7" fmla="*/ 2340646 w 4290714"/>
              <a:gd name="connsiteY7" fmla="*/ 164715 h 3925785"/>
              <a:gd name="connsiteX8" fmla="*/ 3731360 w 4290714"/>
              <a:gd name="connsiteY8" fmla="*/ 855573 h 3925785"/>
              <a:gd name="connsiteX9" fmla="*/ 4290714 w 4290714"/>
              <a:gd name="connsiteY9" fmla="*/ 2048959 h 3925785"/>
              <a:gd name="connsiteX10" fmla="*/ 4290714 w 4290714"/>
              <a:gd name="connsiteY10" fmla="*/ 2231503 h 3925785"/>
              <a:gd name="connsiteX11" fmla="*/ 4290714 w 4290714"/>
              <a:gd name="connsiteY11" fmla="*/ 3441681 h 3925785"/>
              <a:gd name="connsiteX12" fmla="*/ 4290714 w 4290714"/>
              <a:gd name="connsiteY12" fmla="*/ 3746068 h 3925785"/>
              <a:gd name="connsiteX0" fmla="*/ 0 w 4290714"/>
              <a:gd name="connsiteY0" fmla="*/ 3925785 h 3941413"/>
              <a:gd name="connsiteX1" fmla="*/ 7814 w 4290714"/>
              <a:gd name="connsiteY1" fmla="*/ 2752557 h 3941413"/>
              <a:gd name="connsiteX2" fmla="*/ 7814 w 4290714"/>
              <a:gd name="connsiteY2" fmla="*/ 2231503 h 3941413"/>
              <a:gd name="connsiteX3" fmla="*/ 7814 w 4290714"/>
              <a:gd name="connsiteY3" fmla="*/ 2048959 h 3941413"/>
              <a:gd name="connsiteX4" fmla="*/ 567168 w 4290714"/>
              <a:gd name="connsiteY4" fmla="*/ 855573 h 3941413"/>
              <a:gd name="connsiteX5" fmla="*/ 1957885 w 4290714"/>
              <a:gd name="connsiteY5" fmla="*/ 164715 h 3941413"/>
              <a:gd name="connsiteX6" fmla="*/ 2152774 w 4290714"/>
              <a:gd name="connsiteY6" fmla="*/ 0 h 3941413"/>
              <a:gd name="connsiteX7" fmla="*/ 2340646 w 4290714"/>
              <a:gd name="connsiteY7" fmla="*/ 164715 h 3941413"/>
              <a:gd name="connsiteX8" fmla="*/ 3731360 w 4290714"/>
              <a:gd name="connsiteY8" fmla="*/ 855573 h 3941413"/>
              <a:gd name="connsiteX9" fmla="*/ 4290714 w 4290714"/>
              <a:gd name="connsiteY9" fmla="*/ 2048959 h 3941413"/>
              <a:gd name="connsiteX10" fmla="*/ 4290714 w 4290714"/>
              <a:gd name="connsiteY10" fmla="*/ 2231503 h 3941413"/>
              <a:gd name="connsiteX11" fmla="*/ 4290714 w 4290714"/>
              <a:gd name="connsiteY11" fmla="*/ 3441681 h 3941413"/>
              <a:gd name="connsiteX12" fmla="*/ 4290714 w 4290714"/>
              <a:gd name="connsiteY12" fmla="*/ 3941413 h 394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90714" h="3941413">
                <a:moveTo>
                  <a:pt x="0" y="3925785"/>
                </a:moveTo>
                <a:cubicBezTo>
                  <a:pt x="1628" y="3681363"/>
                  <a:pt x="6512" y="3034937"/>
                  <a:pt x="7814" y="2752557"/>
                </a:cubicBezTo>
                <a:lnTo>
                  <a:pt x="7814" y="2231503"/>
                </a:lnTo>
                <a:lnTo>
                  <a:pt x="7814" y="2048959"/>
                </a:lnTo>
                <a:cubicBezTo>
                  <a:pt x="7814" y="1432851"/>
                  <a:pt x="182611" y="1124469"/>
                  <a:pt x="567168" y="855573"/>
                </a:cubicBezTo>
                <a:cubicBezTo>
                  <a:pt x="967097" y="623869"/>
                  <a:pt x="1492041" y="524709"/>
                  <a:pt x="1957885" y="164715"/>
                </a:cubicBezTo>
                <a:lnTo>
                  <a:pt x="2152774" y="0"/>
                </a:lnTo>
                <a:lnTo>
                  <a:pt x="2340646" y="164715"/>
                </a:lnTo>
                <a:cubicBezTo>
                  <a:pt x="2806489" y="524709"/>
                  <a:pt x="3331434" y="623869"/>
                  <a:pt x="3731360" y="855573"/>
                </a:cubicBezTo>
                <a:cubicBezTo>
                  <a:pt x="4115919" y="1124469"/>
                  <a:pt x="4290714" y="1432851"/>
                  <a:pt x="4290714" y="2048959"/>
                </a:cubicBezTo>
                <a:lnTo>
                  <a:pt x="4290714" y="2231503"/>
                </a:lnTo>
                <a:lnTo>
                  <a:pt x="4290714" y="3441681"/>
                </a:lnTo>
                <a:lnTo>
                  <a:pt x="4290714" y="3941413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5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724D248-C011-8047-9F11-EC496F580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8D336-7775-48F4-8353-9DA8104D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6282870" cy="1508760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Что такое полупроводники?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6B42C1D-6D74-420A-AF3B-C4CD61E5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3" b="3"/>
          <a:stretch/>
        </p:blipFill>
        <p:spPr>
          <a:xfrm>
            <a:off x="8084543" y="10"/>
            <a:ext cx="2249810" cy="2294322"/>
          </a:xfrm>
          <a:custGeom>
            <a:avLst/>
            <a:gdLst/>
            <a:ahLst/>
            <a:cxnLst/>
            <a:rect l="l" t="t" r="r" b="b"/>
            <a:pathLst>
              <a:path w="2249810" h="2294332">
                <a:moveTo>
                  <a:pt x="48997" y="0"/>
                </a:moveTo>
                <a:lnTo>
                  <a:pt x="2200814" y="0"/>
                </a:lnTo>
                <a:lnTo>
                  <a:pt x="2210105" y="23188"/>
                </a:lnTo>
                <a:cubicBezTo>
                  <a:pt x="2236898" y="106521"/>
                  <a:pt x="2249810" y="205155"/>
                  <a:pt x="2249810" y="326520"/>
                </a:cubicBezTo>
                <a:lnTo>
                  <a:pt x="2249810" y="422411"/>
                </a:lnTo>
                <a:lnTo>
                  <a:pt x="2249810" y="696121"/>
                </a:lnTo>
                <a:lnTo>
                  <a:pt x="2249810" y="848413"/>
                </a:lnTo>
                <a:lnTo>
                  <a:pt x="2249810" y="1058118"/>
                </a:lnTo>
                <a:lnTo>
                  <a:pt x="2249810" y="1218013"/>
                </a:lnTo>
                <a:cubicBezTo>
                  <a:pt x="2249810" y="1541655"/>
                  <a:pt x="2157989" y="1703648"/>
                  <a:pt x="1955981" y="1844900"/>
                </a:cubicBezTo>
                <a:cubicBezTo>
                  <a:pt x="1745898" y="1966613"/>
                  <a:pt x="1470144" y="2018702"/>
                  <a:pt x="1225437" y="2207807"/>
                </a:cubicBezTo>
                <a:lnTo>
                  <a:pt x="1123061" y="2294332"/>
                </a:lnTo>
                <a:lnTo>
                  <a:pt x="1024372" y="2207807"/>
                </a:lnTo>
                <a:cubicBezTo>
                  <a:pt x="779664" y="2018702"/>
                  <a:pt x="503910" y="1966613"/>
                  <a:pt x="293829" y="1844900"/>
                </a:cubicBezTo>
                <a:cubicBezTo>
                  <a:pt x="91821" y="1703648"/>
                  <a:pt x="0" y="1541655"/>
                  <a:pt x="0" y="1218013"/>
                </a:cubicBezTo>
                <a:lnTo>
                  <a:pt x="0" y="1058118"/>
                </a:lnTo>
                <a:lnTo>
                  <a:pt x="0" y="848413"/>
                </a:lnTo>
                <a:lnTo>
                  <a:pt x="0" y="696121"/>
                </a:lnTo>
                <a:lnTo>
                  <a:pt x="0" y="422411"/>
                </a:lnTo>
                <a:lnTo>
                  <a:pt x="0" y="326520"/>
                </a:lnTo>
                <a:cubicBezTo>
                  <a:pt x="0" y="205155"/>
                  <a:pt x="12913" y="106521"/>
                  <a:pt x="39706" y="23188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86DDC059-5370-4F43-995E-C73418D51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844800"/>
            <a:ext cx="6282871" cy="3060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b="1" dirty="0">
                <a:latin typeface="Times New Roman"/>
                <a:ea typeface="+mn-lt"/>
                <a:cs typeface="+mn-lt"/>
              </a:rPr>
              <a:t>Полупроводники</a:t>
            </a:r>
            <a:r>
              <a:rPr lang="ru-RU" dirty="0">
                <a:latin typeface="Times New Roman"/>
                <a:ea typeface="+mn-lt"/>
                <a:cs typeface="+mn-lt"/>
              </a:rPr>
              <a:t> — это вещества, удельное сопротивление которых изменяется в зависимости от температуры, наличия примесей или изменением освещенности.</a:t>
            </a:r>
            <a:endParaRPr lang="ru-RU" dirty="0">
              <a:latin typeface="Times New Roman"/>
            </a:endParaRPr>
          </a:p>
        </p:txBody>
      </p:sp>
      <p:pic>
        <p:nvPicPr>
          <p:cNvPr id="5" name="Рисунок 5" descr="Изображение выглядит как текст, внутренний, желтый, офис&#10;&#10;Автоматически созданное описание">
            <a:extLst>
              <a:ext uri="{FF2B5EF4-FFF2-40B4-BE49-F238E27FC236}">
                <a16:creationId xmlns:a16="http://schemas.microsoft.com/office/drawing/2014/main" id="{611940C7-6CD3-4D5D-8CCC-152A623FE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0" r="21550" b="-4"/>
          <a:stretch/>
        </p:blipFill>
        <p:spPr>
          <a:xfrm>
            <a:off x="9343665" y="1906934"/>
            <a:ext cx="2249810" cy="3044131"/>
          </a:xfrm>
          <a:custGeom>
            <a:avLst/>
            <a:gdLst/>
            <a:ahLst/>
            <a:cxnLst/>
            <a:rect l="l" t="t" r="r" b="b"/>
            <a:pathLst>
              <a:path w="2249810" h="3044131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20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291454"/>
                  <a:pt x="2157989" y="2453447"/>
                  <a:pt x="1955981" y="2594699"/>
                </a:cubicBezTo>
                <a:cubicBezTo>
                  <a:pt x="1745898" y="2716412"/>
                  <a:pt x="1470144" y="2768501"/>
                  <a:pt x="1225437" y="2957606"/>
                </a:cubicBezTo>
                <a:lnTo>
                  <a:pt x="1123061" y="3044131"/>
                </a:lnTo>
                <a:lnTo>
                  <a:pt x="1024372" y="2957606"/>
                </a:lnTo>
                <a:cubicBezTo>
                  <a:pt x="779664" y="2768501"/>
                  <a:pt x="503910" y="2716412"/>
                  <a:pt x="293828" y="2594699"/>
                </a:cubicBezTo>
                <a:cubicBezTo>
                  <a:pt x="91820" y="2453447"/>
                  <a:pt x="0" y="2291454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3" y="86525"/>
                </a:cubicBezTo>
                <a:close/>
              </a:path>
            </a:pathLst>
          </a:custGeom>
        </p:spPr>
      </p:pic>
      <p:pic>
        <p:nvPicPr>
          <p:cNvPr id="6" name="Рисунок 6" descr="Изображение выглядит как дым, транспорт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ACAF2D8C-2C28-4AF7-83D3-77DF8E1D0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5" r="4" b="4"/>
          <a:stretch/>
        </p:blipFill>
        <p:spPr>
          <a:xfrm>
            <a:off x="8084543" y="4563666"/>
            <a:ext cx="2249810" cy="2304304"/>
          </a:xfrm>
          <a:custGeom>
            <a:avLst/>
            <a:gdLst/>
            <a:ahLst/>
            <a:cxnLst/>
            <a:rect l="l" t="t" r="r" b="b"/>
            <a:pathLst>
              <a:path w="2249810" h="2304304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20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089178"/>
                  <a:pt x="2236898" y="2187812"/>
                  <a:pt x="2210104" y="2271144"/>
                </a:cubicBezTo>
                <a:lnTo>
                  <a:pt x="2196818" y="2304304"/>
                </a:lnTo>
                <a:lnTo>
                  <a:pt x="52992" y="2304304"/>
                </a:lnTo>
                <a:lnTo>
                  <a:pt x="39706" y="2271144"/>
                </a:lnTo>
                <a:cubicBezTo>
                  <a:pt x="12913" y="2187812"/>
                  <a:pt x="0" y="2089178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4" y="86525"/>
                </a:cubicBezTo>
                <a:close/>
              </a:path>
            </a:pathLst>
          </a:custGeom>
        </p:spPr>
      </p:pic>
      <p:sp>
        <p:nvSpPr>
          <p:cNvPr id="18" name="Freeform: Shape 25">
            <a:extLst>
              <a:ext uri="{FF2B5EF4-FFF2-40B4-BE49-F238E27FC236}">
                <a16:creationId xmlns:a16="http://schemas.microsoft.com/office/drawing/2014/main" id="{73C37B4C-801A-1942-8AE8-D85B60EA5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2500" y="1824533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8">
            <a:extLst>
              <a:ext uri="{FF2B5EF4-FFF2-40B4-BE49-F238E27FC236}">
                <a16:creationId xmlns:a16="http://schemas.microsoft.com/office/drawing/2014/main" id="{10B4A758-583C-E649-8CA9-9408FEE5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3339" y="0"/>
            <a:ext cx="2372219" cy="2377558"/>
          </a:xfrm>
          <a:custGeom>
            <a:avLst/>
            <a:gdLst>
              <a:gd name="connsiteX0" fmla="*/ 37572 w 2372219"/>
              <a:gd name="connsiteY0" fmla="*/ 0 h 2377558"/>
              <a:gd name="connsiteX1" fmla="*/ 2334647 w 2372219"/>
              <a:gd name="connsiteY1" fmla="*/ 0 h 2377558"/>
              <a:gd name="connsiteX2" fmla="*/ 2353763 w 2372219"/>
              <a:gd name="connsiteY2" fmla="*/ 76379 h 2377558"/>
              <a:gd name="connsiteX3" fmla="*/ 2372219 w 2372219"/>
              <a:gd name="connsiteY3" fmla="*/ 302680 h 2377558"/>
              <a:gd name="connsiteX4" fmla="*/ 2372219 w 2372219"/>
              <a:gd name="connsiteY4" fmla="*/ 403788 h 2377558"/>
              <a:gd name="connsiteX5" fmla="*/ 2372219 w 2372219"/>
              <a:gd name="connsiteY5" fmla="*/ 692390 h 2377558"/>
              <a:gd name="connsiteX6" fmla="*/ 2372219 w 2372219"/>
              <a:gd name="connsiteY6" fmla="*/ 852968 h 2377558"/>
              <a:gd name="connsiteX7" fmla="*/ 2372219 w 2372219"/>
              <a:gd name="connsiteY7" fmla="*/ 1074083 h 2377558"/>
              <a:gd name="connsiteX8" fmla="*/ 2372219 w 2372219"/>
              <a:gd name="connsiteY8" fmla="*/ 1242678 h 2377558"/>
              <a:gd name="connsiteX9" fmla="*/ 2062403 w 2372219"/>
              <a:gd name="connsiteY9" fmla="*/ 1903673 h 2377558"/>
              <a:gd name="connsiteX10" fmla="*/ 1292111 w 2372219"/>
              <a:gd name="connsiteY10" fmla="*/ 2286325 h 2377558"/>
              <a:gd name="connsiteX11" fmla="*/ 1184165 w 2372219"/>
              <a:gd name="connsiteY11" fmla="*/ 2377558 h 2377558"/>
              <a:gd name="connsiteX12" fmla="*/ 1080107 w 2372219"/>
              <a:gd name="connsiteY12" fmla="*/ 2286325 h 2377558"/>
              <a:gd name="connsiteX13" fmla="*/ 309816 w 2372219"/>
              <a:gd name="connsiteY13" fmla="*/ 1903673 h 2377558"/>
              <a:gd name="connsiteX14" fmla="*/ 0 w 2372219"/>
              <a:gd name="connsiteY14" fmla="*/ 1242678 h 2377558"/>
              <a:gd name="connsiteX15" fmla="*/ 0 w 2372219"/>
              <a:gd name="connsiteY15" fmla="*/ 1074083 h 2377558"/>
              <a:gd name="connsiteX16" fmla="*/ 0 w 2372219"/>
              <a:gd name="connsiteY16" fmla="*/ 852968 h 2377558"/>
              <a:gd name="connsiteX17" fmla="*/ 0 w 2372219"/>
              <a:gd name="connsiteY17" fmla="*/ 692390 h 2377558"/>
              <a:gd name="connsiteX18" fmla="*/ 0 w 2372219"/>
              <a:gd name="connsiteY18" fmla="*/ 403788 h 2377558"/>
              <a:gd name="connsiteX19" fmla="*/ 0 w 2372219"/>
              <a:gd name="connsiteY19" fmla="*/ 302680 h 2377558"/>
              <a:gd name="connsiteX20" fmla="*/ 18456 w 2372219"/>
              <a:gd name="connsiteY20" fmla="*/ 76379 h 2377558"/>
              <a:gd name="connsiteX0" fmla="*/ 2334647 w 2426087"/>
              <a:gd name="connsiteY0" fmla="*/ 0 h 2377558"/>
              <a:gd name="connsiteX1" fmla="*/ 2353763 w 2426087"/>
              <a:gd name="connsiteY1" fmla="*/ 76379 h 2377558"/>
              <a:gd name="connsiteX2" fmla="*/ 2372219 w 2426087"/>
              <a:gd name="connsiteY2" fmla="*/ 302680 h 2377558"/>
              <a:gd name="connsiteX3" fmla="*/ 2372219 w 2426087"/>
              <a:gd name="connsiteY3" fmla="*/ 403788 h 2377558"/>
              <a:gd name="connsiteX4" fmla="*/ 2372219 w 2426087"/>
              <a:gd name="connsiteY4" fmla="*/ 692390 h 2377558"/>
              <a:gd name="connsiteX5" fmla="*/ 2372219 w 2426087"/>
              <a:gd name="connsiteY5" fmla="*/ 852968 h 2377558"/>
              <a:gd name="connsiteX6" fmla="*/ 2372219 w 2426087"/>
              <a:gd name="connsiteY6" fmla="*/ 1074083 h 2377558"/>
              <a:gd name="connsiteX7" fmla="*/ 2372219 w 2426087"/>
              <a:gd name="connsiteY7" fmla="*/ 1242678 h 2377558"/>
              <a:gd name="connsiteX8" fmla="*/ 2062403 w 2426087"/>
              <a:gd name="connsiteY8" fmla="*/ 1903673 h 2377558"/>
              <a:gd name="connsiteX9" fmla="*/ 1292111 w 2426087"/>
              <a:gd name="connsiteY9" fmla="*/ 2286325 h 2377558"/>
              <a:gd name="connsiteX10" fmla="*/ 1184165 w 2426087"/>
              <a:gd name="connsiteY10" fmla="*/ 2377558 h 2377558"/>
              <a:gd name="connsiteX11" fmla="*/ 1080107 w 2426087"/>
              <a:gd name="connsiteY11" fmla="*/ 2286325 h 2377558"/>
              <a:gd name="connsiteX12" fmla="*/ 309816 w 2426087"/>
              <a:gd name="connsiteY12" fmla="*/ 1903673 h 2377558"/>
              <a:gd name="connsiteX13" fmla="*/ 0 w 2426087"/>
              <a:gd name="connsiteY13" fmla="*/ 1242678 h 2377558"/>
              <a:gd name="connsiteX14" fmla="*/ 0 w 2426087"/>
              <a:gd name="connsiteY14" fmla="*/ 1074083 h 2377558"/>
              <a:gd name="connsiteX15" fmla="*/ 0 w 2426087"/>
              <a:gd name="connsiteY15" fmla="*/ 852968 h 2377558"/>
              <a:gd name="connsiteX16" fmla="*/ 0 w 2426087"/>
              <a:gd name="connsiteY16" fmla="*/ 692390 h 2377558"/>
              <a:gd name="connsiteX17" fmla="*/ 0 w 2426087"/>
              <a:gd name="connsiteY17" fmla="*/ 403788 h 2377558"/>
              <a:gd name="connsiteX18" fmla="*/ 0 w 2426087"/>
              <a:gd name="connsiteY18" fmla="*/ 302680 h 2377558"/>
              <a:gd name="connsiteX19" fmla="*/ 18456 w 2426087"/>
              <a:gd name="connsiteY19" fmla="*/ 76379 h 2377558"/>
              <a:gd name="connsiteX20" fmla="*/ 37572 w 2426087"/>
              <a:gd name="connsiteY20" fmla="*/ 0 h 2377558"/>
              <a:gd name="connsiteX21" fmla="*/ 2426087 w 2426087"/>
              <a:gd name="connsiteY21" fmla="*/ 9144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692390 h 2377558"/>
              <a:gd name="connsiteX17" fmla="*/ 0 w 2372219"/>
              <a:gd name="connsiteY17" fmla="*/ 403788 h 2377558"/>
              <a:gd name="connsiteX18" fmla="*/ 0 w 2372219"/>
              <a:gd name="connsiteY18" fmla="*/ 302680 h 2377558"/>
              <a:gd name="connsiteX19" fmla="*/ 18456 w 2372219"/>
              <a:gd name="connsiteY19" fmla="*/ 76379 h 2377558"/>
              <a:gd name="connsiteX20" fmla="*/ 37572 w 2372219"/>
              <a:gd name="connsiteY20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403788 h 2377558"/>
              <a:gd name="connsiteX17" fmla="*/ 0 w 2372219"/>
              <a:gd name="connsiteY17" fmla="*/ 302680 h 2377558"/>
              <a:gd name="connsiteX18" fmla="*/ 18456 w 2372219"/>
              <a:gd name="connsiteY18" fmla="*/ 76379 h 2377558"/>
              <a:gd name="connsiteX19" fmla="*/ 37572 w 2372219"/>
              <a:gd name="connsiteY19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403788 h 2377558"/>
              <a:gd name="connsiteX16" fmla="*/ 0 w 2372219"/>
              <a:gd name="connsiteY16" fmla="*/ 302680 h 2377558"/>
              <a:gd name="connsiteX17" fmla="*/ 18456 w 2372219"/>
              <a:gd name="connsiteY17" fmla="*/ 76379 h 2377558"/>
              <a:gd name="connsiteX18" fmla="*/ 37572 w 2372219"/>
              <a:gd name="connsiteY18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403788 h 2377558"/>
              <a:gd name="connsiteX15" fmla="*/ 0 w 2372219"/>
              <a:gd name="connsiteY15" fmla="*/ 302680 h 2377558"/>
              <a:gd name="connsiteX16" fmla="*/ 18456 w 2372219"/>
              <a:gd name="connsiteY16" fmla="*/ 76379 h 2377558"/>
              <a:gd name="connsiteX17" fmla="*/ 37572 w 2372219"/>
              <a:gd name="connsiteY17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242678 h 2377558"/>
              <a:gd name="connsiteX7" fmla="*/ 2062403 w 2372219"/>
              <a:gd name="connsiteY7" fmla="*/ 1903673 h 2377558"/>
              <a:gd name="connsiteX8" fmla="*/ 1292111 w 2372219"/>
              <a:gd name="connsiteY8" fmla="*/ 2286325 h 2377558"/>
              <a:gd name="connsiteX9" fmla="*/ 1184165 w 2372219"/>
              <a:gd name="connsiteY9" fmla="*/ 2377558 h 2377558"/>
              <a:gd name="connsiteX10" fmla="*/ 1080107 w 2372219"/>
              <a:gd name="connsiteY10" fmla="*/ 2286325 h 2377558"/>
              <a:gd name="connsiteX11" fmla="*/ 309816 w 2372219"/>
              <a:gd name="connsiteY11" fmla="*/ 1903673 h 2377558"/>
              <a:gd name="connsiteX12" fmla="*/ 0 w 2372219"/>
              <a:gd name="connsiteY12" fmla="*/ 1242678 h 2377558"/>
              <a:gd name="connsiteX13" fmla="*/ 0 w 2372219"/>
              <a:gd name="connsiteY13" fmla="*/ 403788 h 2377558"/>
              <a:gd name="connsiteX14" fmla="*/ 0 w 2372219"/>
              <a:gd name="connsiteY14" fmla="*/ 302680 h 2377558"/>
              <a:gd name="connsiteX15" fmla="*/ 18456 w 2372219"/>
              <a:gd name="connsiteY15" fmla="*/ 76379 h 2377558"/>
              <a:gd name="connsiteX16" fmla="*/ 37572 w 2372219"/>
              <a:gd name="connsiteY16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1242678 h 2377558"/>
              <a:gd name="connsiteX6" fmla="*/ 2062403 w 2372219"/>
              <a:gd name="connsiteY6" fmla="*/ 1903673 h 2377558"/>
              <a:gd name="connsiteX7" fmla="*/ 1292111 w 2372219"/>
              <a:gd name="connsiteY7" fmla="*/ 2286325 h 2377558"/>
              <a:gd name="connsiteX8" fmla="*/ 1184165 w 2372219"/>
              <a:gd name="connsiteY8" fmla="*/ 2377558 h 2377558"/>
              <a:gd name="connsiteX9" fmla="*/ 1080107 w 2372219"/>
              <a:gd name="connsiteY9" fmla="*/ 2286325 h 2377558"/>
              <a:gd name="connsiteX10" fmla="*/ 309816 w 2372219"/>
              <a:gd name="connsiteY10" fmla="*/ 1903673 h 2377558"/>
              <a:gd name="connsiteX11" fmla="*/ 0 w 2372219"/>
              <a:gd name="connsiteY11" fmla="*/ 1242678 h 2377558"/>
              <a:gd name="connsiteX12" fmla="*/ 0 w 2372219"/>
              <a:gd name="connsiteY12" fmla="*/ 403788 h 2377558"/>
              <a:gd name="connsiteX13" fmla="*/ 0 w 2372219"/>
              <a:gd name="connsiteY13" fmla="*/ 302680 h 2377558"/>
              <a:gd name="connsiteX14" fmla="*/ 18456 w 2372219"/>
              <a:gd name="connsiteY14" fmla="*/ 76379 h 2377558"/>
              <a:gd name="connsiteX15" fmla="*/ 37572 w 2372219"/>
              <a:gd name="connsiteY15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1242678 h 2377558"/>
              <a:gd name="connsiteX5" fmla="*/ 2062403 w 2372219"/>
              <a:gd name="connsiteY5" fmla="*/ 1903673 h 2377558"/>
              <a:gd name="connsiteX6" fmla="*/ 1292111 w 2372219"/>
              <a:gd name="connsiteY6" fmla="*/ 2286325 h 2377558"/>
              <a:gd name="connsiteX7" fmla="*/ 1184165 w 2372219"/>
              <a:gd name="connsiteY7" fmla="*/ 2377558 h 2377558"/>
              <a:gd name="connsiteX8" fmla="*/ 1080107 w 2372219"/>
              <a:gd name="connsiteY8" fmla="*/ 2286325 h 2377558"/>
              <a:gd name="connsiteX9" fmla="*/ 309816 w 2372219"/>
              <a:gd name="connsiteY9" fmla="*/ 1903673 h 2377558"/>
              <a:gd name="connsiteX10" fmla="*/ 0 w 2372219"/>
              <a:gd name="connsiteY10" fmla="*/ 1242678 h 2377558"/>
              <a:gd name="connsiteX11" fmla="*/ 0 w 2372219"/>
              <a:gd name="connsiteY11" fmla="*/ 403788 h 2377558"/>
              <a:gd name="connsiteX12" fmla="*/ 0 w 2372219"/>
              <a:gd name="connsiteY12" fmla="*/ 302680 h 2377558"/>
              <a:gd name="connsiteX13" fmla="*/ 18456 w 2372219"/>
              <a:gd name="connsiteY13" fmla="*/ 76379 h 2377558"/>
              <a:gd name="connsiteX14" fmla="*/ 37572 w 2372219"/>
              <a:gd name="connsiteY14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1242678 h 2377558"/>
              <a:gd name="connsiteX4" fmla="*/ 2062403 w 2372219"/>
              <a:gd name="connsiteY4" fmla="*/ 1903673 h 2377558"/>
              <a:gd name="connsiteX5" fmla="*/ 1292111 w 2372219"/>
              <a:gd name="connsiteY5" fmla="*/ 2286325 h 2377558"/>
              <a:gd name="connsiteX6" fmla="*/ 1184165 w 2372219"/>
              <a:gd name="connsiteY6" fmla="*/ 2377558 h 2377558"/>
              <a:gd name="connsiteX7" fmla="*/ 1080107 w 2372219"/>
              <a:gd name="connsiteY7" fmla="*/ 2286325 h 2377558"/>
              <a:gd name="connsiteX8" fmla="*/ 309816 w 2372219"/>
              <a:gd name="connsiteY8" fmla="*/ 1903673 h 2377558"/>
              <a:gd name="connsiteX9" fmla="*/ 0 w 2372219"/>
              <a:gd name="connsiteY9" fmla="*/ 1242678 h 2377558"/>
              <a:gd name="connsiteX10" fmla="*/ 0 w 2372219"/>
              <a:gd name="connsiteY10" fmla="*/ 403788 h 2377558"/>
              <a:gd name="connsiteX11" fmla="*/ 0 w 2372219"/>
              <a:gd name="connsiteY11" fmla="*/ 302680 h 2377558"/>
              <a:gd name="connsiteX12" fmla="*/ 18456 w 2372219"/>
              <a:gd name="connsiteY12" fmla="*/ 76379 h 2377558"/>
              <a:gd name="connsiteX13" fmla="*/ 37572 w 2372219"/>
              <a:gd name="connsiteY13" fmla="*/ 0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2219" h="2377558">
                <a:moveTo>
                  <a:pt x="2334647" y="0"/>
                </a:moveTo>
                <a:lnTo>
                  <a:pt x="2353763" y="76379"/>
                </a:lnTo>
                <a:cubicBezTo>
                  <a:pt x="2366168" y="142708"/>
                  <a:pt x="2372219" y="217368"/>
                  <a:pt x="2372219" y="302680"/>
                </a:cubicBezTo>
                <a:lnTo>
                  <a:pt x="2372219" y="1242678"/>
                </a:lnTo>
                <a:cubicBezTo>
                  <a:pt x="2372219" y="1583929"/>
                  <a:pt x="2275402" y="1754736"/>
                  <a:pt x="2062403" y="1903673"/>
                </a:cubicBezTo>
                <a:cubicBezTo>
                  <a:pt x="1840890" y="2032009"/>
                  <a:pt x="1550133" y="2086932"/>
                  <a:pt x="1292111" y="2286325"/>
                </a:cubicBezTo>
                <a:lnTo>
                  <a:pt x="1184165" y="2377558"/>
                </a:lnTo>
                <a:lnTo>
                  <a:pt x="1080107" y="2286325"/>
                </a:lnTo>
                <a:cubicBezTo>
                  <a:pt x="822085" y="2086932"/>
                  <a:pt x="531327" y="2032009"/>
                  <a:pt x="309816" y="1903673"/>
                </a:cubicBezTo>
                <a:cubicBezTo>
                  <a:pt x="96817" y="1754736"/>
                  <a:pt x="0" y="1583929"/>
                  <a:pt x="0" y="1242678"/>
                </a:cubicBezTo>
                <a:lnTo>
                  <a:pt x="0" y="403788"/>
                </a:lnTo>
                <a:lnTo>
                  <a:pt x="0" y="302680"/>
                </a:lnTo>
                <a:cubicBezTo>
                  <a:pt x="0" y="217368"/>
                  <a:pt x="6051" y="142708"/>
                  <a:pt x="18456" y="76379"/>
                </a:cubicBezTo>
                <a:lnTo>
                  <a:pt x="37572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2E617104-8C01-4F42-B1F8-4E6266B06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3339" y="4480442"/>
            <a:ext cx="2372219" cy="2377558"/>
          </a:xfrm>
          <a:custGeom>
            <a:avLst/>
            <a:gdLst>
              <a:gd name="connsiteX0" fmla="*/ 1188054 w 2372219"/>
              <a:gd name="connsiteY0" fmla="*/ 0 h 2377558"/>
              <a:gd name="connsiteX1" fmla="*/ 1292113 w 2372219"/>
              <a:gd name="connsiteY1" fmla="*/ 91233 h 2377558"/>
              <a:gd name="connsiteX2" fmla="*/ 2062403 w 2372219"/>
              <a:gd name="connsiteY2" fmla="*/ 473886 h 2377558"/>
              <a:gd name="connsiteX3" fmla="*/ 2372219 w 2372219"/>
              <a:gd name="connsiteY3" fmla="*/ 1134881 h 2377558"/>
              <a:gd name="connsiteX4" fmla="*/ 2372219 w 2372219"/>
              <a:gd name="connsiteY4" fmla="*/ 1235988 h 2377558"/>
              <a:gd name="connsiteX5" fmla="*/ 2372219 w 2372219"/>
              <a:gd name="connsiteY5" fmla="*/ 1524590 h 2377558"/>
              <a:gd name="connsiteX6" fmla="*/ 2372219 w 2372219"/>
              <a:gd name="connsiteY6" fmla="*/ 1685168 h 2377558"/>
              <a:gd name="connsiteX7" fmla="*/ 2372219 w 2372219"/>
              <a:gd name="connsiteY7" fmla="*/ 1906283 h 2377558"/>
              <a:gd name="connsiteX8" fmla="*/ 2372219 w 2372219"/>
              <a:gd name="connsiteY8" fmla="*/ 2074878 h 2377558"/>
              <a:gd name="connsiteX9" fmla="*/ 2353763 w 2372219"/>
              <a:gd name="connsiteY9" fmla="*/ 2301179 h 2377558"/>
              <a:gd name="connsiteX10" fmla="*/ 2334647 w 2372219"/>
              <a:gd name="connsiteY10" fmla="*/ 2377558 h 2377558"/>
              <a:gd name="connsiteX11" fmla="*/ 37572 w 2372219"/>
              <a:gd name="connsiteY11" fmla="*/ 2377558 h 2377558"/>
              <a:gd name="connsiteX12" fmla="*/ 18456 w 2372219"/>
              <a:gd name="connsiteY12" fmla="*/ 2301179 h 2377558"/>
              <a:gd name="connsiteX13" fmla="*/ 0 w 2372219"/>
              <a:gd name="connsiteY13" fmla="*/ 2074878 h 2377558"/>
              <a:gd name="connsiteX14" fmla="*/ 0 w 2372219"/>
              <a:gd name="connsiteY14" fmla="*/ 1906283 h 2377558"/>
              <a:gd name="connsiteX15" fmla="*/ 0 w 2372219"/>
              <a:gd name="connsiteY15" fmla="*/ 1685168 h 2377558"/>
              <a:gd name="connsiteX16" fmla="*/ 0 w 2372219"/>
              <a:gd name="connsiteY16" fmla="*/ 1524590 h 2377558"/>
              <a:gd name="connsiteX17" fmla="*/ 0 w 2372219"/>
              <a:gd name="connsiteY17" fmla="*/ 1235988 h 2377558"/>
              <a:gd name="connsiteX18" fmla="*/ 0 w 2372219"/>
              <a:gd name="connsiteY18" fmla="*/ 1134881 h 2377558"/>
              <a:gd name="connsiteX19" fmla="*/ 309816 w 2372219"/>
              <a:gd name="connsiteY19" fmla="*/ 473886 h 2377558"/>
              <a:gd name="connsiteX20" fmla="*/ 1080108 w 2372219"/>
              <a:gd name="connsiteY20" fmla="*/ 91233 h 2377558"/>
              <a:gd name="connsiteX0" fmla="*/ 37572 w 2372219"/>
              <a:gd name="connsiteY0" fmla="*/ 2377558 h 2468998"/>
              <a:gd name="connsiteX1" fmla="*/ 18456 w 2372219"/>
              <a:gd name="connsiteY1" fmla="*/ 2301179 h 2468998"/>
              <a:gd name="connsiteX2" fmla="*/ 0 w 2372219"/>
              <a:gd name="connsiteY2" fmla="*/ 2074878 h 2468998"/>
              <a:gd name="connsiteX3" fmla="*/ 0 w 2372219"/>
              <a:gd name="connsiteY3" fmla="*/ 1906283 h 2468998"/>
              <a:gd name="connsiteX4" fmla="*/ 0 w 2372219"/>
              <a:gd name="connsiteY4" fmla="*/ 1685168 h 2468998"/>
              <a:gd name="connsiteX5" fmla="*/ 0 w 2372219"/>
              <a:gd name="connsiteY5" fmla="*/ 1524590 h 2468998"/>
              <a:gd name="connsiteX6" fmla="*/ 0 w 2372219"/>
              <a:gd name="connsiteY6" fmla="*/ 1235988 h 2468998"/>
              <a:gd name="connsiteX7" fmla="*/ 0 w 2372219"/>
              <a:gd name="connsiteY7" fmla="*/ 1134881 h 2468998"/>
              <a:gd name="connsiteX8" fmla="*/ 309816 w 2372219"/>
              <a:gd name="connsiteY8" fmla="*/ 473886 h 2468998"/>
              <a:gd name="connsiteX9" fmla="*/ 1080108 w 2372219"/>
              <a:gd name="connsiteY9" fmla="*/ 91233 h 2468998"/>
              <a:gd name="connsiteX10" fmla="*/ 1188054 w 2372219"/>
              <a:gd name="connsiteY10" fmla="*/ 0 h 2468998"/>
              <a:gd name="connsiteX11" fmla="*/ 1292113 w 2372219"/>
              <a:gd name="connsiteY11" fmla="*/ 91233 h 2468998"/>
              <a:gd name="connsiteX12" fmla="*/ 2062403 w 2372219"/>
              <a:gd name="connsiteY12" fmla="*/ 473886 h 2468998"/>
              <a:gd name="connsiteX13" fmla="*/ 2372219 w 2372219"/>
              <a:gd name="connsiteY13" fmla="*/ 1134881 h 2468998"/>
              <a:gd name="connsiteX14" fmla="*/ 2372219 w 2372219"/>
              <a:gd name="connsiteY14" fmla="*/ 1235988 h 2468998"/>
              <a:gd name="connsiteX15" fmla="*/ 2372219 w 2372219"/>
              <a:gd name="connsiteY15" fmla="*/ 1524590 h 2468998"/>
              <a:gd name="connsiteX16" fmla="*/ 2372219 w 2372219"/>
              <a:gd name="connsiteY16" fmla="*/ 1685168 h 2468998"/>
              <a:gd name="connsiteX17" fmla="*/ 2372219 w 2372219"/>
              <a:gd name="connsiteY17" fmla="*/ 1906283 h 2468998"/>
              <a:gd name="connsiteX18" fmla="*/ 2372219 w 2372219"/>
              <a:gd name="connsiteY18" fmla="*/ 2074878 h 2468998"/>
              <a:gd name="connsiteX19" fmla="*/ 2353763 w 2372219"/>
              <a:gd name="connsiteY19" fmla="*/ 2301179 h 2468998"/>
              <a:gd name="connsiteX20" fmla="*/ 2334647 w 2372219"/>
              <a:gd name="connsiteY20" fmla="*/ 2377558 h 2468998"/>
              <a:gd name="connsiteX21" fmla="*/ 129012 w 2372219"/>
              <a:gd name="connsiteY21" fmla="*/ 2468998 h 246899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685168 h 2377558"/>
              <a:gd name="connsiteX17" fmla="*/ 2372219 w 2372219"/>
              <a:gd name="connsiteY17" fmla="*/ 1906283 h 2377558"/>
              <a:gd name="connsiteX18" fmla="*/ 2372219 w 2372219"/>
              <a:gd name="connsiteY18" fmla="*/ 2074878 h 2377558"/>
              <a:gd name="connsiteX19" fmla="*/ 2353763 w 2372219"/>
              <a:gd name="connsiteY19" fmla="*/ 2301179 h 2377558"/>
              <a:gd name="connsiteX20" fmla="*/ 2334647 w 2372219"/>
              <a:gd name="connsiteY20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906283 h 2377558"/>
              <a:gd name="connsiteX17" fmla="*/ 2372219 w 2372219"/>
              <a:gd name="connsiteY17" fmla="*/ 2074878 h 2377558"/>
              <a:gd name="connsiteX18" fmla="*/ 2353763 w 2372219"/>
              <a:gd name="connsiteY18" fmla="*/ 2301179 h 2377558"/>
              <a:gd name="connsiteX19" fmla="*/ 2334647 w 2372219"/>
              <a:gd name="connsiteY19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906283 h 2377558"/>
              <a:gd name="connsiteX16" fmla="*/ 2372219 w 2372219"/>
              <a:gd name="connsiteY16" fmla="*/ 2074878 h 2377558"/>
              <a:gd name="connsiteX17" fmla="*/ 2353763 w 2372219"/>
              <a:gd name="connsiteY17" fmla="*/ 2301179 h 2377558"/>
              <a:gd name="connsiteX18" fmla="*/ 2334647 w 2372219"/>
              <a:gd name="connsiteY18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2074878 h 2377558"/>
              <a:gd name="connsiteX16" fmla="*/ 2353763 w 2372219"/>
              <a:gd name="connsiteY16" fmla="*/ 2301179 h 2377558"/>
              <a:gd name="connsiteX17" fmla="*/ 2334647 w 2372219"/>
              <a:gd name="connsiteY17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235988 h 2377558"/>
              <a:gd name="connsiteX6" fmla="*/ 0 w 2372219"/>
              <a:gd name="connsiteY6" fmla="*/ 1134881 h 2377558"/>
              <a:gd name="connsiteX7" fmla="*/ 309816 w 2372219"/>
              <a:gd name="connsiteY7" fmla="*/ 473886 h 2377558"/>
              <a:gd name="connsiteX8" fmla="*/ 1080108 w 2372219"/>
              <a:gd name="connsiteY8" fmla="*/ 91233 h 2377558"/>
              <a:gd name="connsiteX9" fmla="*/ 1188054 w 2372219"/>
              <a:gd name="connsiteY9" fmla="*/ 0 h 2377558"/>
              <a:gd name="connsiteX10" fmla="*/ 1292113 w 2372219"/>
              <a:gd name="connsiteY10" fmla="*/ 91233 h 2377558"/>
              <a:gd name="connsiteX11" fmla="*/ 2062403 w 2372219"/>
              <a:gd name="connsiteY11" fmla="*/ 473886 h 2377558"/>
              <a:gd name="connsiteX12" fmla="*/ 2372219 w 2372219"/>
              <a:gd name="connsiteY12" fmla="*/ 1134881 h 2377558"/>
              <a:gd name="connsiteX13" fmla="*/ 2372219 w 2372219"/>
              <a:gd name="connsiteY13" fmla="*/ 1235988 h 2377558"/>
              <a:gd name="connsiteX14" fmla="*/ 2372219 w 2372219"/>
              <a:gd name="connsiteY14" fmla="*/ 2074878 h 2377558"/>
              <a:gd name="connsiteX15" fmla="*/ 2353763 w 2372219"/>
              <a:gd name="connsiteY15" fmla="*/ 2301179 h 2377558"/>
              <a:gd name="connsiteX16" fmla="*/ 2334647 w 2372219"/>
              <a:gd name="connsiteY16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134881 h 2377558"/>
              <a:gd name="connsiteX6" fmla="*/ 309816 w 2372219"/>
              <a:gd name="connsiteY6" fmla="*/ 473886 h 2377558"/>
              <a:gd name="connsiteX7" fmla="*/ 1080108 w 2372219"/>
              <a:gd name="connsiteY7" fmla="*/ 91233 h 2377558"/>
              <a:gd name="connsiteX8" fmla="*/ 1188054 w 2372219"/>
              <a:gd name="connsiteY8" fmla="*/ 0 h 2377558"/>
              <a:gd name="connsiteX9" fmla="*/ 1292113 w 2372219"/>
              <a:gd name="connsiteY9" fmla="*/ 91233 h 2377558"/>
              <a:gd name="connsiteX10" fmla="*/ 2062403 w 2372219"/>
              <a:gd name="connsiteY10" fmla="*/ 473886 h 2377558"/>
              <a:gd name="connsiteX11" fmla="*/ 2372219 w 2372219"/>
              <a:gd name="connsiteY11" fmla="*/ 1134881 h 2377558"/>
              <a:gd name="connsiteX12" fmla="*/ 2372219 w 2372219"/>
              <a:gd name="connsiteY12" fmla="*/ 1235988 h 2377558"/>
              <a:gd name="connsiteX13" fmla="*/ 2372219 w 2372219"/>
              <a:gd name="connsiteY13" fmla="*/ 2074878 h 2377558"/>
              <a:gd name="connsiteX14" fmla="*/ 2353763 w 2372219"/>
              <a:gd name="connsiteY14" fmla="*/ 2301179 h 2377558"/>
              <a:gd name="connsiteX15" fmla="*/ 2334647 w 2372219"/>
              <a:gd name="connsiteY15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685168 h 2377558"/>
              <a:gd name="connsiteX4" fmla="*/ 0 w 2372219"/>
              <a:gd name="connsiteY4" fmla="*/ 1134881 h 2377558"/>
              <a:gd name="connsiteX5" fmla="*/ 309816 w 2372219"/>
              <a:gd name="connsiteY5" fmla="*/ 473886 h 2377558"/>
              <a:gd name="connsiteX6" fmla="*/ 1080108 w 2372219"/>
              <a:gd name="connsiteY6" fmla="*/ 91233 h 2377558"/>
              <a:gd name="connsiteX7" fmla="*/ 1188054 w 2372219"/>
              <a:gd name="connsiteY7" fmla="*/ 0 h 2377558"/>
              <a:gd name="connsiteX8" fmla="*/ 1292113 w 2372219"/>
              <a:gd name="connsiteY8" fmla="*/ 91233 h 2377558"/>
              <a:gd name="connsiteX9" fmla="*/ 2062403 w 2372219"/>
              <a:gd name="connsiteY9" fmla="*/ 473886 h 2377558"/>
              <a:gd name="connsiteX10" fmla="*/ 2372219 w 2372219"/>
              <a:gd name="connsiteY10" fmla="*/ 1134881 h 2377558"/>
              <a:gd name="connsiteX11" fmla="*/ 2372219 w 2372219"/>
              <a:gd name="connsiteY11" fmla="*/ 1235988 h 2377558"/>
              <a:gd name="connsiteX12" fmla="*/ 2372219 w 2372219"/>
              <a:gd name="connsiteY12" fmla="*/ 2074878 h 2377558"/>
              <a:gd name="connsiteX13" fmla="*/ 2353763 w 2372219"/>
              <a:gd name="connsiteY13" fmla="*/ 2301179 h 2377558"/>
              <a:gd name="connsiteX14" fmla="*/ 2334647 w 2372219"/>
              <a:gd name="connsiteY14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1235988 h 2377558"/>
              <a:gd name="connsiteX11" fmla="*/ 2372219 w 2372219"/>
              <a:gd name="connsiteY11" fmla="*/ 2074878 h 2377558"/>
              <a:gd name="connsiteX12" fmla="*/ 2353763 w 2372219"/>
              <a:gd name="connsiteY12" fmla="*/ 2301179 h 2377558"/>
              <a:gd name="connsiteX13" fmla="*/ 2334647 w 2372219"/>
              <a:gd name="connsiteY13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2074878 h 2377558"/>
              <a:gd name="connsiteX11" fmla="*/ 2353763 w 2372219"/>
              <a:gd name="connsiteY11" fmla="*/ 2301179 h 2377558"/>
              <a:gd name="connsiteX12" fmla="*/ 2334647 w 2372219"/>
              <a:gd name="connsiteY12" fmla="*/ 2377558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219" h="2377558">
                <a:moveTo>
                  <a:pt x="37572" y="2377558"/>
                </a:moveTo>
                <a:lnTo>
                  <a:pt x="18456" y="2301179"/>
                </a:lnTo>
                <a:cubicBezTo>
                  <a:pt x="6051" y="2234851"/>
                  <a:pt x="0" y="2160191"/>
                  <a:pt x="0" y="2074878"/>
                </a:cubicBezTo>
                <a:lnTo>
                  <a:pt x="0" y="1134881"/>
                </a:lnTo>
                <a:cubicBezTo>
                  <a:pt x="0" y="793630"/>
                  <a:pt x="96817" y="622823"/>
                  <a:pt x="309816" y="473886"/>
                </a:cubicBezTo>
                <a:cubicBezTo>
                  <a:pt x="531329" y="345550"/>
                  <a:pt x="822086" y="290627"/>
                  <a:pt x="1080108" y="91233"/>
                </a:cubicBezTo>
                <a:lnTo>
                  <a:pt x="1188054" y="0"/>
                </a:lnTo>
                <a:lnTo>
                  <a:pt x="1292113" y="91233"/>
                </a:lnTo>
                <a:cubicBezTo>
                  <a:pt x="1550134" y="290627"/>
                  <a:pt x="1840892" y="345550"/>
                  <a:pt x="2062403" y="473886"/>
                </a:cubicBezTo>
                <a:cubicBezTo>
                  <a:pt x="2275403" y="622823"/>
                  <a:pt x="2372219" y="793630"/>
                  <a:pt x="2372219" y="1134881"/>
                </a:cubicBezTo>
                <a:lnTo>
                  <a:pt x="2372219" y="2074878"/>
                </a:lnTo>
                <a:cubicBezTo>
                  <a:pt x="2372219" y="2160191"/>
                  <a:pt x="2366168" y="2234851"/>
                  <a:pt x="2353763" y="2301179"/>
                </a:cubicBezTo>
                <a:lnTo>
                  <a:pt x="2334647" y="2377558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9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0FB4E8F9-3A29-8147-AD2A-320115322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878F6-3137-4031-BA17-64194AF8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5143501" cy="1508760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Устройство 2 поколения:</a:t>
            </a:r>
            <a:endParaRPr lang="ru-RU">
              <a:latin typeface="Times New Roman"/>
              <a:cs typeface="Times New Roman"/>
            </a:endParaRP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B8FD4268-5C61-4B0D-84FC-DA1EBAF97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44801"/>
            <a:ext cx="5143500" cy="3060700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err="1">
                <a:latin typeface="Times New Roman"/>
                <a:ea typeface="+mn-lt"/>
                <a:cs typeface="+mn-lt"/>
              </a:rPr>
              <a:t>Логические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схемы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строились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на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дискретных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полупроводниковых</a:t>
            </a:r>
            <a:r>
              <a:rPr lang="en-US" sz="1400">
                <a:latin typeface="Times New Roman"/>
                <a:ea typeface="+mn-lt"/>
                <a:cs typeface="+mn-lt"/>
              </a:rPr>
              <a:t> и </a:t>
            </a:r>
            <a:r>
              <a:rPr lang="en-US" sz="1400" err="1">
                <a:latin typeface="Times New Roman"/>
                <a:ea typeface="+mn-lt"/>
                <a:cs typeface="+mn-lt"/>
              </a:rPr>
              <a:t>магнитных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элементах</a:t>
            </a:r>
            <a:r>
              <a:rPr lang="en-US" sz="1400">
                <a:latin typeface="Times New Roman"/>
                <a:ea typeface="+mn-lt"/>
                <a:cs typeface="+mn-lt"/>
              </a:rPr>
              <a:t> (</a:t>
            </a:r>
            <a:r>
              <a:rPr lang="en-US" sz="1400" err="1">
                <a:latin typeface="Times New Roman"/>
                <a:ea typeface="+mn-lt"/>
                <a:cs typeface="+mn-lt"/>
              </a:rPr>
              <a:t>диоды</a:t>
            </a:r>
            <a:r>
              <a:rPr lang="en-US" sz="1400">
                <a:latin typeface="Times New Roman"/>
                <a:ea typeface="+mn-lt"/>
                <a:cs typeface="+mn-lt"/>
              </a:rPr>
              <a:t>, </a:t>
            </a:r>
            <a:r>
              <a:rPr lang="en-US" sz="1400" err="1">
                <a:latin typeface="Times New Roman"/>
                <a:ea typeface="+mn-lt"/>
                <a:cs typeface="+mn-lt"/>
              </a:rPr>
              <a:t>биполярные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транзисторы</a:t>
            </a:r>
            <a:r>
              <a:rPr lang="en-US" sz="1400">
                <a:latin typeface="Times New Roman"/>
                <a:ea typeface="+mn-lt"/>
                <a:cs typeface="+mn-lt"/>
              </a:rPr>
              <a:t>, </a:t>
            </a:r>
            <a:r>
              <a:rPr lang="en-US" sz="1400" err="1">
                <a:latin typeface="Times New Roman"/>
                <a:ea typeface="+mn-lt"/>
                <a:cs typeface="+mn-lt"/>
              </a:rPr>
              <a:t>тороидальные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ферритовые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микротрансформаторы</a:t>
            </a:r>
            <a:r>
              <a:rPr lang="en-US" sz="1400">
                <a:latin typeface="Times New Roman"/>
                <a:ea typeface="+mn-lt"/>
                <a:cs typeface="+mn-lt"/>
              </a:rPr>
              <a:t>). В </a:t>
            </a:r>
            <a:r>
              <a:rPr lang="en-US" sz="1400" err="1">
                <a:latin typeface="Times New Roman"/>
                <a:ea typeface="+mn-lt"/>
                <a:cs typeface="+mn-lt"/>
              </a:rPr>
              <a:t>качестве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конструктивно-технологической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основы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использовались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схемы</a:t>
            </a:r>
            <a:r>
              <a:rPr lang="en-US" sz="1400">
                <a:latin typeface="Times New Roman"/>
                <a:ea typeface="+mn-lt"/>
                <a:cs typeface="+mn-lt"/>
              </a:rPr>
              <a:t> с </a:t>
            </a:r>
            <a:r>
              <a:rPr lang="en-US" sz="1400" err="1">
                <a:latin typeface="Times New Roman"/>
                <a:ea typeface="+mn-lt"/>
                <a:cs typeface="+mn-lt"/>
              </a:rPr>
              <a:t>печатным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монтажом</a:t>
            </a:r>
            <a:r>
              <a:rPr lang="en-US" sz="1400">
                <a:latin typeface="Times New Roman"/>
                <a:ea typeface="+mn-lt"/>
                <a:cs typeface="+mn-lt"/>
              </a:rPr>
              <a:t> (</a:t>
            </a:r>
            <a:r>
              <a:rPr lang="en-US" sz="1400" err="1">
                <a:latin typeface="Times New Roman"/>
                <a:ea typeface="+mn-lt"/>
                <a:cs typeface="+mn-lt"/>
              </a:rPr>
              <a:t>платы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из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фольгированного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гетинакса</a:t>
            </a:r>
            <a:r>
              <a:rPr lang="en-US" sz="1400">
                <a:latin typeface="Times New Roman"/>
                <a:ea typeface="+mn-lt"/>
                <a:cs typeface="+mn-lt"/>
              </a:rPr>
              <a:t>). </a:t>
            </a:r>
            <a:r>
              <a:rPr lang="en-US" sz="1400" err="1">
                <a:latin typeface="Times New Roman"/>
                <a:ea typeface="+mn-lt"/>
                <a:cs typeface="+mn-lt"/>
              </a:rPr>
              <a:t>Широко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стал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использоваться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блочный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принцип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конструирования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машин</a:t>
            </a:r>
            <a:r>
              <a:rPr lang="en-US" sz="1400">
                <a:latin typeface="Times New Roman"/>
                <a:ea typeface="+mn-lt"/>
                <a:cs typeface="+mn-lt"/>
              </a:rPr>
              <a:t>, </a:t>
            </a:r>
            <a:r>
              <a:rPr lang="en-US" sz="1400" err="1">
                <a:latin typeface="Times New Roman"/>
                <a:ea typeface="+mn-lt"/>
                <a:cs typeface="+mn-lt"/>
              </a:rPr>
              <a:t>который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позволяет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подключать</a:t>
            </a:r>
            <a:r>
              <a:rPr lang="en-US" sz="1400">
                <a:latin typeface="Times New Roman"/>
                <a:ea typeface="+mn-lt"/>
                <a:cs typeface="+mn-lt"/>
              </a:rPr>
              <a:t> к </a:t>
            </a:r>
            <a:r>
              <a:rPr lang="en-US" sz="1400" err="1">
                <a:latin typeface="Times New Roman"/>
                <a:ea typeface="+mn-lt"/>
                <a:cs typeface="+mn-lt"/>
              </a:rPr>
              <a:t>основным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устройствам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большое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число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разнообразных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внешних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устройств</a:t>
            </a:r>
            <a:r>
              <a:rPr lang="en-US" sz="1400">
                <a:latin typeface="Times New Roman"/>
                <a:ea typeface="+mn-lt"/>
                <a:cs typeface="+mn-lt"/>
              </a:rPr>
              <a:t>, </a:t>
            </a:r>
            <a:r>
              <a:rPr lang="en-US" sz="1400" err="1">
                <a:latin typeface="Times New Roman"/>
                <a:ea typeface="+mn-lt"/>
                <a:cs typeface="+mn-lt"/>
              </a:rPr>
              <a:t>что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обеспечивает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большую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гибкость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использования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компьютеров</a:t>
            </a:r>
            <a:r>
              <a:rPr lang="en-US" sz="1400">
                <a:latin typeface="Times New Roman"/>
                <a:ea typeface="+mn-lt"/>
                <a:cs typeface="+mn-lt"/>
              </a:rPr>
              <a:t>. </a:t>
            </a:r>
            <a:r>
              <a:rPr lang="en-US" sz="1400" err="1">
                <a:latin typeface="Times New Roman"/>
                <a:ea typeface="+mn-lt"/>
                <a:cs typeface="+mn-lt"/>
              </a:rPr>
              <a:t>Тактовые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частоты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работы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электронных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схем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повысились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до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сотен</a:t>
            </a:r>
            <a:r>
              <a:rPr lang="en-US" sz="140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килогерц</a:t>
            </a:r>
            <a:r>
              <a:rPr lang="en-US" sz="1400">
                <a:latin typeface="Times New Roman"/>
                <a:ea typeface="+mn-lt"/>
                <a:cs typeface="+mn-lt"/>
              </a:rPr>
              <a:t>.</a:t>
            </a:r>
            <a:endParaRPr lang="en-US" sz="1400">
              <a:latin typeface="Times New Roman"/>
            </a:endParaRPr>
          </a:p>
        </p:txBody>
      </p:sp>
      <p:pic>
        <p:nvPicPr>
          <p:cNvPr id="11" name="Рисунок 27">
            <a:extLst>
              <a:ext uri="{FF2B5EF4-FFF2-40B4-BE49-F238E27FC236}">
                <a16:creationId xmlns:a16="http://schemas.microsoft.com/office/drawing/2014/main" id="{2675109E-912C-444A-B0B1-523164B32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4" r="17146" b="-4"/>
          <a:stretch/>
        </p:blipFill>
        <p:spPr>
          <a:xfrm>
            <a:off x="8068626" y="572673"/>
            <a:ext cx="2249810" cy="3044131"/>
          </a:xfrm>
          <a:custGeom>
            <a:avLst/>
            <a:gdLst/>
            <a:ahLst/>
            <a:cxnLst/>
            <a:rect l="l" t="t" r="r" b="b"/>
            <a:pathLst>
              <a:path w="2249810" h="3044131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19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291454"/>
                  <a:pt x="2157989" y="2453447"/>
                  <a:pt x="1955981" y="2594699"/>
                </a:cubicBezTo>
                <a:cubicBezTo>
                  <a:pt x="1745898" y="2716412"/>
                  <a:pt x="1470144" y="2768501"/>
                  <a:pt x="1225436" y="2957606"/>
                </a:cubicBezTo>
                <a:lnTo>
                  <a:pt x="1123061" y="3044131"/>
                </a:lnTo>
                <a:lnTo>
                  <a:pt x="1024372" y="2957606"/>
                </a:lnTo>
                <a:cubicBezTo>
                  <a:pt x="779664" y="2768501"/>
                  <a:pt x="503910" y="2716412"/>
                  <a:pt x="293829" y="2594699"/>
                </a:cubicBezTo>
                <a:cubicBezTo>
                  <a:pt x="91821" y="2453447"/>
                  <a:pt x="0" y="2291454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19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4" y="86525"/>
                </a:cubicBezTo>
                <a:close/>
              </a:path>
            </a:pathLst>
          </a:custGeom>
        </p:spPr>
      </p:pic>
      <p:pic>
        <p:nvPicPr>
          <p:cNvPr id="28" name="Рисунок 2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0A8E52-F991-4AA0-93C8-FC93919A9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46" r="16444" b="-4"/>
          <a:stretch/>
        </p:blipFill>
        <p:spPr>
          <a:xfrm>
            <a:off x="6822543" y="3229406"/>
            <a:ext cx="2249810" cy="3044131"/>
          </a:xfrm>
          <a:custGeom>
            <a:avLst/>
            <a:gdLst/>
            <a:ahLst/>
            <a:cxnLst/>
            <a:rect l="l" t="t" r="r" b="b"/>
            <a:pathLst>
              <a:path w="2249810" h="3044131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20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291454"/>
                  <a:pt x="2157989" y="2453447"/>
                  <a:pt x="1955981" y="2594699"/>
                </a:cubicBezTo>
                <a:cubicBezTo>
                  <a:pt x="1745898" y="2716412"/>
                  <a:pt x="1470144" y="2768501"/>
                  <a:pt x="1225437" y="2957606"/>
                </a:cubicBezTo>
                <a:lnTo>
                  <a:pt x="1123061" y="3044131"/>
                </a:lnTo>
                <a:lnTo>
                  <a:pt x="1024373" y="2957606"/>
                </a:lnTo>
                <a:cubicBezTo>
                  <a:pt x="779665" y="2768501"/>
                  <a:pt x="503911" y="2716412"/>
                  <a:pt x="293829" y="2594699"/>
                </a:cubicBezTo>
                <a:cubicBezTo>
                  <a:pt x="91821" y="2453447"/>
                  <a:pt x="0" y="2291454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6" y="275630"/>
                  <a:pt x="1024374" y="86525"/>
                </a:cubicBezTo>
                <a:close/>
              </a:path>
            </a:pathLst>
          </a:cu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7BB934-5F56-4502-9B9A-4CBEB6705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76" r="19407" b="-4"/>
          <a:stretch/>
        </p:blipFill>
        <p:spPr>
          <a:xfrm>
            <a:off x="9335750" y="3229406"/>
            <a:ext cx="2249810" cy="3044131"/>
          </a:xfrm>
          <a:custGeom>
            <a:avLst/>
            <a:gdLst/>
            <a:ahLst/>
            <a:cxnLst/>
            <a:rect l="l" t="t" r="r" b="b"/>
            <a:pathLst>
              <a:path w="2249810" h="3044131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20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291454"/>
                  <a:pt x="2157989" y="2453447"/>
                  <a:pt x="1955981" y="2594699"/>
                </a:cubicBezTo>
                <a:cubicBezTo>
                  <a:pt x="1745898" y="2716412"/>
                  <a:pt x="1470144" y="2768501"/>
                  <a:pt x="1225436" y="2957606"/>
                </a:cubicBezTo>
                <a:lnTo>
                  <a:pt x="1123061" y="3044131"/>
                </a:lnTo>
                <a:lnTo>
                  <a:pt x="1024372" y="2957606"/>
                </a:lnTo>
                <a:cubicBezTo>
                  <a:pt x="779664" y="2768501"/>
                  <a:pt x="503910" y="2716412"/>
                  <a:pt x="293828" y="2594699"/>
                </a:cubicBezTo>
                <a:cubicBezTo>
                  <a:pt x="91820" y="2453447"/>
                  <a:pt x="0" y="2291454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4" y="86525"/>
                </a:cubicBezTo>
                <a:close/>
              </a:path>
            </a:pathLst>
          </a:custGeom>
        </p:spPr>
      </p:pic>
      <p:sp>
        <p:nvSpPr>
          <p:cNvPr id="44" name="Freeform: Shape 47">
            <a:extLst>
              <a:ext uri="{FF2B5EF4-FFF2-40B4-BE49-F238E27FC236}">
                <a16:creationId xmlns:a16="http://schemas.microsoft.com/office/drawing/2014/main" id="{E0507C91-D955-4E31-A7E9-695DCC6D0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1338" y="3146592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9">
            <a:extLst>
              <a:ext uri="{FF2B5EF4-FFF2-40B4-BE49-F238E27FC236}">
                <a16:creationId xmlns:a16="http://schemas.microsoft.com/office/drawing/2014/main" id="{24AF837B-0B38-407A-A784-DB580E51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4545" y="3146592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51">
            <a:extLst>
              <a:ext uri="{FF2B5EF4-FFF2-40B4-BE49-F238E27FC236}">
                <a16:creationId xmlns:a16="http://schemas.microsoft.com/office/drawing/2014/main" id="{DF3536CD-3383-418E-8645-2A4DE10C6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7422" y="489859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8FA15A3C-8203-434F-87BA-6B81FD899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034BF-1820-4CE3-8F3B-59011045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889" y="960120"/>
            <a:ext cx="6212612" cy="1508760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Хранилища информации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B254FFD9-7BB7-4D24-9779-554C4E871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" r="1474" b="-8"/>
          <a:stretch/>
        </p:blipFill>
        <p:spPr>
          <a:xfrm>
            <a:off x="1864789" y="-1"/>
            <a:ext cx="2249810" cy="2314575"/>
          </a:xfrm>
          <a:custGeom>
            <a:avLst/>
            <a:gdLst/>
            <a:ahLst/>
            <a:cxnLst/>
            <a:rect l="l" t="t" r="r" b="b"/>
            <a:pathLst>
              <a:path w="2249810" h="2286766">
                <a:moveTo>
                  <a:pt x="45965" y="0"/>
                </a:moveTo>
                <a:lnTo>
                  <a:pt x="2203846" y="0"/>
                </a:lnTo>
                <a:lnTo>
                  <a:pt x="2210105" y="15622"/>
                </a:lnTo>
                <a:cubicBezTo>
                  <a:pt x="2236898" y="98955"/>
                  <a:pt x="2249810" y="197589"/>
                  <a:pt x="2249810" y="318954"/>
                </a:cubicBezTo>
                <a:lnTo>
                  <a:pt x="2249810" y="414845"/>
                </a:lnTo>
                <a:lnTo>
                  <a:pt x="2249810" y="688555"/>
                </a:lnTo>
                <a:lnTo>
                  <a:pt x="2249810" y="840847"/>
                </a:lnTo>
                <a:lnTo>
                  <a:pt x="2249810" y="1050552"/>
                </a:lnTo>
                <a:lnTo>
                  <a:pt x="2249810" y="1210447"/>
                </a:lnTo>
                <a:cubicBezTo>
                  <a:pt x="2249810" y="1534089"/>
                  <a:pt x="2157989" y="1696082"/>
                  <a:pt x="1955981" y="1837334"/>
                </a:cubicBezTo>
                <a:cubicBezTo>
                  <a:pt x="1745898" y="1959047"/>
                  <a:pt x="1470144" y="2011136"/>
                  <a:pt x="1225437" y="2200241"/>
                </a:cubicBezTo>
                <a:lnTo>
                  <a:pt x="1123061" y="2286766"/>
                </a:lnTo>
                <a:lnTo>
                  <a:pt x="1024373" y="2200241"/>
                </a:lnTo>
                <a:cubicBezTo>
                  <a:pt x="779664" y="2011136"/>
                  <a:pt x="503911" y="1959047"/>
                  <a:pt x="293829" y="1837334"/>
                </a:cubicBezTo>
                <a:cubicBezTo>
                  <a:pt x="91821" y="1696082"/>
                  <a:pt x="0" y="1534089"/>
                  <a:pt x="0" y="1210447"/>
                </a:cubicBezTo>
                <a:lnTo>
                  <a:pt x="0" y="1050552"/>
                </a:lnTo>
                <a:lnTo>
                  <a:pt x="0" y="840847"/>
                </a:lnTo>
                <a:lnTo>
                  <a:pt x="0" y="688555"/>
                </a:lnTo>
                <a:lnTo>
                  <a:pt x="0" y="414845"/>
                </a:lnTo>
                <a:lnTo>
                  <a:pt x="0" y="318954"/>
                </a:lnTo>
                <a:cubicBezTo>
                  <a:pt x="0" y="197589"/>
                  <a:pt x="12912" y="98955"/>
                  <a:pt x="39706" y="15622"/>
                </a:cubicBezTo>
                <a:close/>
              </a:path>
            </a:pathLst>
          </a:cu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646B6D72-8295-4884-847B-3E0CFEFED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4" r="14373" b="-6"/>
          <a:stretch/>
        </p:blipFill>
        <p:spPr>
          <a:xfrm>
            <a:off x="605627" y="1926122"/>
            <a:ext cx="2249810" cy="3044131"/>
          </a:xfrm>
          <a:custGeom>
            <a:avLst/>
            <a:gdLst/>
            <a:ahLst/>
            <a:cxnLst/>
            <a:rect l="l" t="t" r="r" b="b"/>
            <a:pathLst>
              <a:path w="2249810" h="3044131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20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291454"/>
                  <a:pt x="2157989" y="2453447"/>
                  <a:pt x="1955981" y="2594699"/>
                </a:cubicBezTo>
                <a:cubicBezTo>
                  <a:pt x="1745898" y="2716412"/>
                  <a:pt x="1470144" y="2768501"/>
                  <a:pt x="1225437" y="2957606"/>
                </a:cubicBezTo>
                <a:lnTo>
                  <a:pt x="1123061" y="3044131"/>
                </a:lnTo>
                <a:lnTo>
                  <a:pt x="1024373" y="2957606"/>
                </a:lnTo>
                <a:cubicBezTo>
                  <a:pt x="779664" y="2768501"/>
                  <a:pt x="503910" y="2716412"/>
                  <a:pt x="293829" y="2594699"/>
                </a:cubicBezTo>
                <a:cubicBezTo>
                  <a:pt x="91821" y="2453447"/>
                  <a:pt x="0" y="2291454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4" y="86525"/>
                </a:cubicBezTo>
                <a:close/>
              </a:path>
            </a:pathLst>
          </a:custGeom>
        </p:spPr>
      </p:pic>
      <p:pic>
        <p:nvPicPr>
          <p:cNvPr id="5" name="Рисунок 5" descr="Изображение выглядит как текст, внутренний, рабочий стол&#10;&#10;Автоматически созданное описание">
            <a:extLst>
              <a:ext uri="{FF2B5EF4-FFF2-40B4-BE49-F238E27FC236}">
                <a16:creationId xmlns:a16="http://schemas.microsoft.com/office/drawing/2014/main" id="{946F196D-9E24-4095-97F4-B7D815BD7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1" r="-9" b="-9"/>
          <a:stretch/>
        </p:blipFill>
        <p:spPr>
          <a:xfrm>
            <a:off x="1864789" y="4577714"/>
            <a:ext cx="2249810" cy="2287797"/>
          </a:xfrm>
          <a:custGeom>
            <a:avLst/>
            <a:gdLst/>
            <a:ahLst/>
            <a:cxnLst/>
            <a:rect l="l" t="t" r="r" b="b"/>
            <a:pathLst>
              <a:path w="2249810" h="2302988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20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089178"/>
                  <a:pt x="2236898" y="2187812"/>
                  <a:pt x="2210105" y="2271144"/>
                </a:cubicBezTo>
                <a:lnTo>
                  <a:pt x="2197346" y="2302988"/>
                </a:lnTo>
                <a:lnTo>
                  <a:pt x="52464" y="2302988"/>
                </a:lnTo>
                <a:lnTo>
                  <a:pt x="39705" y="2271144"/>
                </a:lnTo>
                <a:cubicBezTo>
                  <a:pt x="12912" y="2187812"/>
                  <a:pt x="0" y="2089178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6" y="275630"/>
                  <a:pt x="1024374" y="86525"/>
                </a:cubicBezTo>
                <a:close/>
              </a:path>
            </a:pathLst>
          </a:custGeom>
        </p:spPr>
      </p:pic>
      <p:sp>
        <p:nvSpPr>
          <p:cNvPr id="21" name="Freeform: Shape 25">
            <a:extLst>
              <a:ext uri="{FF2B5EF4-FFF2-40B4-BE49-F238E27FC236}">
                <a16:creationId xmlns:a16="http://schemas.microsoft.com/office/drawing/2014/main" id="{E963A21E-271A-DC4A-BB0B-B85FAC15A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4424" y="1841104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6">
            <a:extLst>
              <a:ext uri="{FF2B5EF4-FFF2-40B4-BE49-F238E27FC236}">
                <a16:creationId xmlns:a16="http://schemas.microsoft.com/office/drawing/2014/main" id="{DB1A9B57-398D-5F40-9BC4-36A5D58A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03585" y="17395"/>
            <a:ext cx="2372219" cy="2377558"/>
          </a:xfrm>
          <a:custGeom>
            <a:avLst/>
            <a:gdLst>
              <a:gd name="connsiteX0" fmla="*/ 1188054 w 2372219"/>
              <a:gd name="connsiteY0" fmla="*/ 0 h 2377558"/>
              <a:gd name="connsiteX1" fmla="*/ 1292113 w 2372219"/>
              <a:gd name="connsiteY1" fmla="*/ 91233 h 2377558"/>
              <a:gd name="connsiteX2" fmla="*/ 2062403 w 2372219"/>
              <a:gd name="connsiteY2" fmla="*/ 473886 h 2377558"/>
              <a:gd name="connsiteX3" fmla="*/ 2372219 w 2372219"/>
              <a:gd name="connsiteY3" fmla="*/ 1134881 h 2377558"/>
              <a:gd name="connsiteX4" fmla="*/ 2372219 w 2372219"/>
              <a:gd name="connsiteY4" fmla="*/ 1235988 h 2377558"/>
              <a:gd name="connsiteX5" fmla="*/ 2372219 w 2372219"/>
              <a:gd name="connsiteY5" fmla="*/ 1524590 h 2377558"/>
              <a:gd name="connsiteX6" fmla="*/ 2372219 w 2372219"/>
              <a:gd name="connsiteY6" fmla="*/ 1685168 h 2377558"/>
              <a:gd name="connsiteX7" fmla="*/ 2372219 w 2372219"/>
              <a:gd name="connsiteY7" fmla="*/ 1906283 h 2377558"/>
              <a:gd name="connsiteX8" fmla="*/ 2372219 w 2372219"/>
              <a:gd name="connsiteY8" fmla="*/ 2074878 h 2377558"/>
              <a:gd name="connsiteX9" fmla="*/ 2353763 w 2372219"/>
              <a:gd name="connsiteY9" fmla="*/ 2301179 h 2377558"/>
              <a:gd name="connsiteX10" fmla="*/ 2334647 w 2372219"/>
              <a:gd name="connsiteY10" fmla="*/ 2377558 h 2377558"/>
              <a:gd name="connsiteX11" fmla="*/ 37572 w 2372219"/>
              <a:gd name="connsiteY11" fmla="*/ 2377558 h 2377558"/>
              <a:gd name="connsiteX12" fmla="*/ 18456 w 2372219"/>
              <a:gd name="connsiteY12" fmla="*/ 2301179 h 2377558"/>
              <a:gd name="connsiteX13" fmla="*/ 0 w 2372219"/>
              <a:gd name="connsiteY13" fmla="*/ 2074878 h 2377558"/>
              <a:gd name="connsiteX14" fmla="*/ 0 w 2372219"/>
              <a:gd name="connsiteY14" fmla="*/ 1906283 h 2377558"/>
              <a:gd name="connsiteX15" fmla="*/ 0 w 2372219"/>
              <a:gd name="connsiteY15" fmla="*/ 1685168 h 2377558"/>
              <a:gd name="connsiteX16" fmla="*/ 0 w 2372219"/>
              <a:gd name="connsiteY16" fmla="*/ 1524590 h 2377558"/>
              <a:gd name="connsiteX17" fmla="*/ 0 w 2372219"/>
              <a:gd name="connsiteY17" fmla="*/ 1235988 h 2377558"/>
              <a:gd name="connsiteX18" fmla="*/ 0 w 2372219"/>
              <a:gd name="connsiteY18" fmla="*/ 1134881 h 2377558"/>
              <a:gd name="connsiteX19" fmla="*/ 309816 w 2372219"/>
              <a:gd name="connsiteY19" fmla="*/ 473886 h 2377558"/>
              <a:gd name="connsiteX20" fmla="*/ 1080108 w 2372219"/>
              <a:gd name="connsiteY20" fmla="*/ 91233 h 2377558"/>
              <a:gd name="connsiteX0" fmla="*/ 37572 w 2372219"/>
              <a:gd name="connsiteY0" fmla="*/ 2377558 h 2468998"/>
              <a:gd name="connsiteX1" fmla="*/ 18456 w 2372219"/>
              <a:gd name="connsiteY1" fmla="*/ 2301179 h 2468998"/>
              <a:gd name="connsiteX2" fmla="*/ 0 w 2372219"/>
              <a:gd name="connsiteY2" fmla="*/ 2074878 h 2468998"/>
              <a:gd name="connsiteX3" fmla="*/ 0 w 2372219"/>
              <a:gd name="connsiteY3" fmla="*/ 1906283 h 2468998"/>
              <a:gd name="connsiteX4" fmla="*/ 0 w 2372219"/>
              <a:gd name="connsiteY4" fmla="*/ 1685168 h 2468998"/>
              <a:gd name="connsiteX5" fmla="*/ 0 w 2372219"/>
              <a:gd name="connsiteY5" fmla="*/ 1524590 h 2468998"/>
              <a:gd name="connsiteX6" fmla="*/ 0 w 2372219"/>
              <a:gd name="connsiteY6" fmla="*/ 1235988 h 2468998"/>
              <a:gd name="connsiteX7" fmla="*/ 0 w 2372219"/>
              <a:gd name="connsiteY7" fmla="*/ 1134881 h 2468998"/>
              <a:gd name="connsiteX8" fmla="*/ 309816 w 2372219"/>
              <a:gd name="connsiteY8" fmla="*/ 473886 h 2468998"/>
              <a:gd name="connsiteX9" fmla="*/ 1080108 w 2372219"/>
              <a:gd name="connsiteY9" fmla="*/ 91233 h 2468998"/>
              <a:gd name="connsiteX10" fmla="*/ 1188054 w 2372219"/>
              <a:gd name="connsiteY10" fmla="*/ 0 h 2468998"/>
              <a:gd name="connsiteX11" fmla="*/ 1292113 w 2372219"/>
              <a:gd name="connsiteY11" fmla="*/ 91233 h 2468998"/>
              <a:gd name="connsiteX12" fmla="*/ 2062403 w 2372219"/>
              <a:gd name="connsiteY12" fmla="*/ 473886 h 2468998"/>
              <a:gd name="connsiteX13" fmla="*/ 2372219 w 2372219"/>
              <a:gd name="connsiteY13" fmla="*/ 1134881 h 2468998"/>
              <a:gd name="connsiteX14" fmla="*/ 2372219 w 2372219"/>
              <a:gd name="connsiteY14" fmla="*/ 1235988 h 2468998"/>
              <a:gd name="connsiteX15" fmla="*/ 2372219 w 2372219"/>
              <a:gd name="connsiteY15" fmla="*/ 1524590 h 2468998"/>
              <a:gd name="connsiteX16" fmla="*/ 2372219 w 2372219"/>
              <a:gd name="connsiteY16" fmla="*/ 1685168 h 2468998"/>
              <a:gd name="connsiteX17" fmla="*/ 2372219 w 2372219"/>
              <a:gd name="connsiteY17" fmla="*/ 1906283 h 2468998"/>
              <a:gd name="connsiteX18" fmla="*/ 2372219 w 2372219"/>
              <a:gd name="connsiteY18" fmla="*/ 2074878 h 2468998"/>
              <a:gd name="connsiteX19" fmla="*/ 2353763 w 2372219"/>
              <a:gd name="connsiteY19" fmla="*/ 2301179 h 2468998"/>
              <a:gd name="connsiteX20" fmla="*/ 2334647 w 2372219"/>
              <a:gd name="connsiteY20" fmla="*/ 2377558 h 2468998"/>
              <a:gd name="connsiteX21" fmla="*/ 129012 w 2372219"/>
              <a:gd name="connsiteY21" fmla="*/ 2468998 h 246899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685168 h 2377558"/>
              <a:gd name="connsiteX17" fmla="*/ 2372219 w 2372219"/>
              <a:gd name="connsiteY17" fmla="*/ 1906283 h 2377558"/>
              <a:gd name="connsiteX18" fmla="*/ 2372219 w 2372219"/>
              <a:gd name="connsiteY18" fmla="*/ 2074878 h 2377558"/>
              <a:gd name="connsiteX19" fmla="*/ 2353763 w 2372219"/>
              <a:gd name="connsiteY19" fmla="*/ 2301179 h 2377558"/>
              <a:gd name="connsiteX20" fmla="*/ 2334647 w 2372219"/>
              <a:gd name="connsiteY20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524590 h 2377558"/>
              <a:gd name="connsiteX16" fmla="*/ 2372219 w 2372219"/>
              <a:gd name="connsiteY16" fmla="*/ 1906283 h 2377558"/>
              <a:gd name="connsiteX17" fmla="*/ 2372219 w 2372219"/>
              <a:gd name="connsiteY17" fmla="*/ 2074878 h 2377558"/>
              <a:gd name="connsiteX18" fmla="*/ 2353763 w 2372219"/>
              <a:gd name="connsiteY18" fmla="*/ 2301179 h 2377558"/>
              <a:gd name="connsiteX19" fmla="*/ 2334647 w 2372219"/>
              <a:gd name="connsiteY19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1906283 h 2377558"/>
              <a:gd name="connsiteX16" fmla="*/ 2372219 w 2372219"/>
              <a:gd name="connsiteY16" fmla="*/ 2074878 h 2377558"/>
              <a:gd name="connsiteX17" fmla="*/ 2353763 w 2372219"/>
              <a:gd name="connsiteY17" fmla="*/ 2301179 h 2377558"/>
              <a:gd name="connsiteX18" fmla="*/ 2334647 w 2372219"/>
              <a:gd name="connsiteY18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524590 h 2377558"/>
              <a:gd name="connsiteX6" fmla="*/ 0 w 2372219"/>
              <a:gd name="connsiteY6" fmla="*/ 1235988 h 2377558"/>
              <a:gd name="connsiteX7" fmla="*/ 0 w 2372219"/>
              <a:gd name="connsiteY7" fmla="*/ 1134881 h 2377558"/>
              <a:gd name="connsiteX8" fmla="*/ 309816 w 2372219"/>
              <a:gd name="connsiteY8" fmla="*/ 473886 h 2377558"/>
              <a:gd name="connsiteX9" fmla="*/ 1080108 w 2372219"/>
              <a:gd name="connsiteY9" fmla="*/ 91233 h 2377558"/>
              <a:gd name="connsiteX10" fmla="*/ 1188054 w 2372219"/>
              <a:gd name="connsiteY10" fmla="*/ 0 h 2377558"/>
              <a:gd name="connsiteX11" fmla="*/ 1292113 w 2372219"/>
              <a:gd name="connsiteY11" fmla="*/ 91233 h 2377558"/>
              <a:gd name="connsiteX12" fmla="*/ 2062403 w 2372219"/>
              <a:gd name="connsiteY12" fmla="*/ 473886 h 2377558"/>
              <a:gd name="connsiteX13" fmla="*/ 2372219 w 2372219"/>
              <a:gd name="connsiteY13" fmla="*/ 1134881 h 2377558"/>
              <a:gd name="connsiteX14" fmla="*/ 2372219 w 2372219"/>
              <a:gd name="connsiteY14" fmla="*/ 1235988 h 2377558"/>
              <a:gd name="connsiteX15" fmla="*/ 2372219 w 2372219"/>
              <a:gd name="connsiteY15" fmla="*/ 2074878 h 2377558"/>
              <a:gd name="connsiteX16" fmla="*/ 2353763 w 2372219"/>
              <a:gd name="connsiteY16" fmla="*/ 2301179 h 2377558"/>
              <a:gd name="connsiteX17" fmla="*/ 2334647 w 2372219"/>
              <a:gd name="connsiteY17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235988 h 2377558"/>
              <a:gd name="connsiteX6" fmla="*/ 0 w 2372219"/>
              <a:gd name="connsiteY6" fmla="*/ 1134881 h 2377558"/>
              <a:gd name="connsiteX7" fmla="*/ 309816 w 2372219"/>
              <a:gd name="connsiteY7" fmla="*/ 473886 h 2377558"/>
              <a:gd name="connsiteX8" fmla="*/ 1080108 w 2372219"/>
              <a:gd name="connsiteY8" fmla="*/ 91233 h 2377558"/>
              <a:gd name="connsiteX9" fmla="*/ 1188054 w 2372219"/>
              <a:gd name="connsiteY9" fmla="*/ 0 h 2377558"/>
              <a:gd name="connsiteX10" fmla="*/ 1292113 w 2372219"/>
              <a:gd name="connsiteY10" fmla="*/ 91233 h 2377558"/>
              <a:gd name="connsiteX11" fmla="*/ 2062403 w 2372219"/>
              <a:gd name="connsiteY11" fmla="*/ 473886 h 2377558"/>
              <a:gd name="connsiteX12" fmla="*/ 2372219 w 2372219"/>
              <a:gd name="connsiteY12" fmla="*/ 1134881 h 2377558"/>
              <a:gd name="connsiteX13" fmla="*/ 2372219 w 2372219"/>
              <a:gd name="connsiteY13" fmla="*/ 1235988 h 2377558"/>
              <a:gd name="connsiteX14" fmla="*/ 2372219 w 2372219"/>
              <a:gd name="connsiteY14" fmla="*/ 2074878 h 2377558"/>
              <a:gd name="connsiteX15" fmla="*/ 2353763 w 2372219"/>
              <a:gd name="connsiteY15" fmla="*/ 2301179 h 2377558"/>
              <a:gd name="connsiteX16" fmla="*/ 2334647 w 2372219"/>
              <a:gd name="connsiteY16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906283 h 2377558"/>
              <a:gd name="connsiteX4" fmla="*/ 0 w 2372219"/>
              <a:gd name="connsiteY4" fmla="*/ 1685168 h 2377558"/>
              <a:gd name="connsiteX5" fmla="*/ 0 w 2372219"/>
              <a:gd name="connsiteY5" fmla="*/ 1134881 h 2377558"/>
              <a:gd name="connsiteX6" fmla="*/ 309816 w 2372219"/>
              <a:gd name="connsiteY6" fmla="*/ 473886 h 2377558"/>
              <a:gd name="connsiteX7" fmla="*/ 1080108 w 2372219"/>
              <a:gd name="connsiteY7" fmla="*/ 91233 h 2377558"/>
              <a:gd name="connsiteX8" fmla="*/ 1188054 w 2372219"/>
              <a:gd name="connsiteY8" fmla="*/ 0 h 2377558"/>
              <a:gd name="connsiteX9" fmla="*/ 1292113 w 2372219"/>
              <a:gd name="connsiteY9" fmla="*/ 91233 h 2377558"/>
              <a:gd name="connsiteX10" fmla="*/ 2062403 w 2372219"/>
              <a:gd name="connsiteY10" fmla="*/ 473886 h 2377558"/>
              <a:gd name="connsiteX11" fmla="*/ 2372219 w 2372219"/>
              <a:gd name="connsiteY11" fmla="*/ 1134881 h 2377558"/>
              <a:gd name="connsiteX12" fmla="*/ 2372219 w 2372219"/>
              <a:gd name="connsiteY12" fmla="*/ 1235988 h 2377558"/>
              <a:gd name="connsiteX13" fmla="*/ 2372219 w 2372219"/>
              <a:gd name="connsiteY13" fmla="*/ 2074878 h 2377558"/>
              <a:gd name="connsiteX14" fmla="*/ 2353763 w 2372219"/>
              <a:gd name="connsiteY14" fmla="*/ 2301179 h 2377558"/>
              <a:gd name="connsiteX15" fmla="*/ 2334647 w 2372219"/>
              <a:gd name="connsiteY15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685168 h 2377558"/>
              <a:gd name="connsiteX4" fmla="*/ 0 w 2372219"/>
              <a:gd name="connsiteY4" fmla="*/ 1134881 h 2377558"/>
              <a:gd name="connsiteX5" fmla="*/ 309816 w 2372219"/>
              <a:gd name="connsiteY5" fmla="*/ 473886 h 2377558"/>
              <a:gd name="connsiteX6" fmla="*/ 1080108 w 2372219"/>
              <a:gd name="connsiteY6" fmla="*/ 91233 h 2377558"/>
              <a:gd name="connsiteX7" fmla="*/ 1188054 w 2372219"/>
              <a:gd name="connsiteY7" fmla="*/ 0 h 2377558"/>
              <a:gd name="connsiteX8" fmla="*/ 1292113 w 2372219"/>
              <a:gd name="connsiteY8" fmla="*/ 91233 h 2377558"/>
              <a:gd name="connsiteX9" fmla="*/ 2062403 w 2372219"/>
              <a:gd name="connsiteY9" fmla="*/ 473886 h 2377558"/>
              <a:gd name="connsiteX10" fmla="*/ 2372219 w 2372219"/>
              <a:gd name="connsiteY10" fmla="*/ 1134881 h 2377558"/>
              <a:gd name="connsiteX11" fmla="*/ 2372219 w 2372219"/>
              <a:gd name="connsiteY11" fmla="*/ 1235988 h 2377558"/>
              <a:gd name="connsiteX12" fmla="*/ 2372219 w 2372219"/>
              <a:gd name="connsiteY12" fmla="*/ 2074878 h 2377558"/>
              <a:gd name="connsiteX13" fmla="*/ 2353763 w 2372219"/>
              <a:gd name="connsiteY13" fmla="*/ 2301179 h 2377558"/>
              <a:gd name="connsiteX14" fmla="*/ 2334647 w 2372219"/>
              <a:gd name="connsiteY14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1235988 h 2377558"/>
              <a:gd name="connsiteX11" fmla="*/ 2372219 w 2372219"/>
              <a:gd name="connsiteY11" fmla="*/ 2074878 h 2377558"/>
              <a:gd name="connsiteX12" fmla="*/ 2353763 w 2372219"/>
              <a:gd name="connsiteY12" fmla="*/ 2301179 h 2377558"/>
              <a:gd name="connsiteX13" fmla="*/ 2334647 w 2372219"/>
              <a:gd name="connsiteY13" fmla="*/ 2377558 h 2377558"/>
              <a:gd name="connsiteX0" fmla="*/ 37572 w 2372219"/>
              <a:gd name="connsiteY0" fmla="*/ 2377558 h 2377558"/>
              <a:gd name="connsiteX1" fmla="*/ 18456 w 2372219"/>
              <a:gd name="connsiteY1" fmla="*/ 2301179 h 2377558"/>
              <a:gd name="connsiteX2" fmla="*/ 0 w 2372219"/>
              <a:gd name="connsiteY2" fmla="*/ 2074878 h 2377558"/>
              <a:gd name="connsiteX3" fmla="*/ 0 w 2372219"/>
              <a:gd name="connsiteY3" fmla="*/ 1134881 h 2377558"/>
              <a:gd name="connsiteX4" fmla="*/ 309816 w 2372219"/>
              <a:gd name="connsiteY4" fmla="*/ 473886 h 2377558"/>
              <a:gd name="connsiteX5" fmla="*/ 1080108 w 2372219"/>
              <a:gd name="connsiteY5" fmla="*/ 91233 h 2377558"/>
              <a:gd name="connsiteX6" fmla="*/ 1188054 w 2372219"/>
              <a:gd name="connsiteY6" fmla="*/ 0 h 2377558"/>
              <a:gd name="connsiteX7" fmla="*/ 1292113 w 2372219"/>
              <a:gd name="connsiteY7" fmla="*/ 91233 h 2377558"/>
              <a:gd name="connsiteX8" fmla="*/ 2062403 w 2372219"/>
              <a:gd name="connsiteY8" fmla="*/ 473886 h 2377558"/>
              <a:gd name="connsiteX9" fmla="*/ 2372219 w 2372219"/>
              <a:gd name="connsiteY9" fmla="*/ 1134881 h 2377558"/>
              <a:gd name="connsiteX10" fmla="*/ 2372219 w 2372219"/>
              <a:gd name="connsiteY10" fmla="*/ 2074878 h 2377558"/>
              <a:gd name="connsiteX11" fmla="*/ 2353763 w 2372219"/>
              <a:gd name="connsiteY11" fmla="*/ 2301179 h 2377558"/>
              <a:gd name="connsiteX12" fmla="*/ 2334647 w 2372219"/>
              <a:gd name="connsiteY12" fmla="*/ 2377558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2219" h="2377558">
                <a:moveTo>
                  <a:pt x="37572" y="2377558"/>
                </a:moveTo>
                <a:lnTo>
                  <a:pt x="18456" y="2301179"/>
                </a:lnTo>
                <a:cubicBezTo>
                  <a:pt x="6051" y="2234851"/>
                  <a:pt x="0" y="2160191"/>
                  <a:pt x="0" y="2074878"/>
                </a:cubicBezTo>
                <a:lnTo>
                  <a:pt x="0" y="1134881"/>
                </a:lnTo>
                <a:cubicBezTo>
                  <a:pt x="0" y="793630"/>
                  <a:pt x="96817" y="622823"/>
                  <a:pt x="309816" y="473886"/>
                </a:cubicBezTo>
                <a:cubicBezTo>
                  <a:pt x="531329" y="345550"/>
                  <a:pt x="822086" y="290627"/>
                  <a:pt x="1080108" y="91233"/>
                </a:cubicBezTo>
                <a:lnTo>
                  <a:pt x="1188054" y="0"/>
                </a:lnTo>
                <a:lnTo>
                  <a:pt x="1292113" y="91233"/>
                </a:lnTo>
                <a:cubicBezTo>
                  <a:pt x="1550134" y="290627"/>
                  <a:pt x="1840892" y="345550"/>
                  <a:pt x="2062403" y="473886"/>
                </a:cubicBezTo>
                <a:cubicBezTo>
                  <a:pt x="2275403" y="622823"/>
                  <a:pt x="2372219" y="793630"/>
                  <a:pt x="2372219" y="1134881"/>
                </a:cubicBezTo>
                <a:lnTo>
                  <a:pt x="2372219" y="2074878"/>
                </a:lnTo>
                <a:cubicBezTo>
                  <a:pt x="2372219" y="2160191"/>
                  <a:pt x="2366168" y="2234851"/>
                  <a:pt x="2353763" y="2301179"/>
                </a:cubicBezTo>
                <a:lnTo>
                  <a:pt x="2334647" y="2377558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18">
            <a:extLst>
              <a:ext uri="{FF2B5EF4-FFF2-40B4-BE49-F238E27FC236}">
                <a16:creationId xmlns:a16="http://schemas.microsoft.com/office/drawing/2014/main" id="{7801D928-7EFD-1D49-B780-1AD060172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03585" y="4497837"/>
            <a:ext cx="2372219" cy="2377558"/>
          </a:xfrm>
          <a:custGeom>
            <a:avLst/>
            <a:gdLst>
              <a:gd name="connsiteX0" fmla="*/ 37572 w 2372219"/>
              <a:gd name="connsiteY0" fmla="*/ 0 h 2377558"/>
              <a:gd name="connsiteX1" fmla="*/ 2334647 w 2372219"/>
              <a:gd name="connsiteY1" fmla="*/ 0 h 2377558"/>
              <a:gd name="connsiteX2" fmla="*/ 2353763 w 2372219"/>
              <a:gd name="connsiteY2" fmla="*/ 76379 h 2377558"/>
              <a:gd name="connsiteX3" fmla="*/ 2372219 w 2372219"/>
              <a:gd name="connsiteY3" fmla="*/ 302680 h 2377558"/>
              <a:gd name="connsiteX4" fmla="*/ 2372219 w 2372219"/>
              <a:gd name="connsiteY4" fmla="*/ 403788 h 2377558"/>
              <a:gd name="connsiteX5" fmla="*/ 2372219 w 2372219"/>
              <a:gd name="connsiteY5" fmla="*/ 692390 h 2377558"/>
              <a:gd name="connsiteX6" fmla="*/ 2372219 w 2372219"/>
              <a:gd name="connsiteY6" fmla="*/ 852968 h 2377558"/>
              <a:gd name="connsiteX7" fmla="*/ 2372219 w 2372219"/>
              <a:gd name="connsiteY7" fmla="*/ 1074083 h 2377558"/>
              <a:gd name="connsiteX8" fmla="*/ 2372219 w 2372219"/>
              <a:gd name="connsiteY8" fmla="*/ 1242678 h 2377558"/>
              <a:gd name="connsiteX9" fmla="*/ 2062403 w 2372219"/>
              <a:gd name="connsiteY9" fmla="*/ 1903673 h 2377558"/>
              <a:gd name="connsiteX10" fmla="*/ 1292111 w 2372219"/>
              <a:gd name="connsiteY10" fmla="*/ 2286325 h 2377558"/>
              <a:gd name="connsiteX11" fmla="*/ 1184165 w 2372219"/>
              <a:gd name="connsiteY11" fmla="*/ 2377558 h 2377558"/>
              <a:gd name="connsiteX12" fmla="*/ 1080107 w 2372219"/>
              <a:gd name="connsiteY12" fmla="*/ 2286325 h 2377558"/>
              <a:gd name="connsiteX13" fmla="*/ 309816 w 2372219"/>
              <a:gd name="connsiteY13" fmla="*/ 1903673 h 2377558"/>
              <a:gd name="connsiteX14" fmla="*/ 0 w 2372219"/>
              <a:gd name="connsiteY14" fmla="*/ 1242678 h 2377558"/>
              <a:gd name="connsiteX15" fmla="*/ 0 w 2372219"/>
              <a:gd name="connsiteY15" fmla="*/ 1074083 h 2377558"/>
              <a:gd name="connsiteX16" fmla="*/ 0 w 2372219"/>
              <a:gd name="connsiteY16" fmla="*/ 852968 h 2377558"/>
              <a:gd name="connsiteX17" fmla="*/ 0 w 2372219"/>
              <a:gd name="connsiteY17" fmla="*/ 692390 h 2377558"/>
              <a:gd name="connsiteX18" fmla="*/ 0 w 2372219"/>
              <a:gd name="connsiteY18" fmla="*/ 403788 h 2377558"/>
              <a:gd name="connsiteX19" fmla="*/ 0 w 2372219"/>
              <a:gd name="connsiteY19" fmla="*/ 302680 h 2377558"/>
              <a:gd name="connsiteX20" fmla="*/ 18456 w 2372219"/>
              <a:gd name="connsiteY20" fmla="*/ 76379 h 2377558"/>
              <a:gd name="connsiteX0" fmla="*/ 2334647 w 2426087"/>
              <a:gd name="connsiteY0" fmla="*/ 0 h 2377558"/>
              <a:gd name="connsiteX1" fmla="*/ 2353763 w 2426087"/>
              <a:gd name="connsiteY1" fmla="*/ 76379 h 2377558"/>
              <a:gd name="connsiteX2" fmla="*/ 2372219 w 2426087"/>
              <a:gd name="connsiteY2" fmla="*/ 302680 h 2377558"/>
              <a:gd name="connsiteX3" fmla="*/ 2372219 w 2426087"/>
              <a:gd name="connsiteY3" fmla="*/ 403788 h 2377558"/>
              <a:gd name="connsiteX4" fmla="*/ 2372219 w 2426087"/>
              <a:gd name="connsiteY4" fmla="*/ 692390 h 2377558"/>
              <a:gd name="connsiteX5" fmla="*/ 2372219 w 2426087"/>
              <a:gd name="connsiteY5" fmla="*/ 852968 h 2377558"/>
              <a:gd name="connsiteX6" fmla="*/ 2372219 w 2426087"/>
              <a:gd name="connsiteY6" fmla="*/ 1074083 h 2377558"/>
              <a:gd name="connsiteX7" fmla="*/ 2372219 w 2426087"/>
              <a:gd name="connsiteY7" fmla="*/ 1242678 h 2377558"/>
              <a:gd name="connsiteX8" fmla="*/ 2062403 w 2426087"/>
              <a:gd name="connsiteY8" fmla="*/ 1903673 h 2377558"/>
              <a:gd name="connsiteX9" fmla="*/ 1292111 w 2426087"/>
              <a:gd name="connsiteY9" fmla="*/ 2286325 h 2377558"/>
              <a:gd name="connsiteX10" fmla="*/ 1184165 w 2426087"/>
              <a:gd name="connsiteY10" fmla="*/ 2377558 h 2377558"/>
              <a:gd name="connsiteX11" fmla="*/ 1080107 w 2426087"/>
              <a:gd name="connsiteY11" fmla="*/ 2286325 h 2377558"/>
              <a:gd name="connsiteX12" fmla="*/ 309816 w 2426087"/>
              <a:gd name="connsiteY12" fmla="*/ 1903673 h 2377558"/>
              <a:gd name="connsiteX13" fmla="*/ 0 w 2426087"/>
              <a:gd name="connsiteY13" fmla="*/ 1242678 h 2377558"/>
              <a:gd name="connsiteX14" fmla="*/ 0 w 2426087"/>
              <a:gd name="connsiteY14" fmla="*/ 1074083 h 2377558"/>
              <a:gd name="connsiteX15" fmla="*/ 0 w 2426087"/>
              <a:gd name="connsiteY15" fmla="*/ 852968 h 2377558"/>
              <a:gd name="connsiteX16" fmla="*/ 0 w 2426087"/>
              <a:gd name="connsiteY16" fmla="*/ 692390 h 2377558"/>
              <a:gd name="connsiteX17" fmla="*/ 0 w 2426087"/>
              <a:gd name="connsiteY17" fmla="*/ 403788 h 2377558"/>
              <a:gd name="connsiteX18" fmla="*/ 0 w 2426087"/>
              <a:gd name="connsiteY18" fmla="*/ 302680 h 2377558"/>
              <a:gd name="connsiteX19" fmla="*/ 18456 w 2426087"/>
              <a:gd name="connsiteY19" fmla="*/ 76379 h 2377558"/>
              <a:gd name="connsiteX20" fmla="*/ 37572 w 2426087"/>
              <a:gd name="connsiteY20" fmla="*/ 0 h 2377558"/>
              <a:gd name="connsiteX21" fmla="*/ 2426087 w 2426087"/>
              <a:gd name="connsiteY21" fmla="*/ 9144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692390 h 2377558"/>
              <a:gd name="connsiteX17" fmla="*/ 0 w 2372219"/>
              <a:gd name="connsiteY17" fmla="*/ 403788 h 2377558"/>
              <a:gd name="connsiteX18" fmla="*/ 0 w 2372219"/>
              <a:gd name="connsiteY18" fmla="*/ 302680 h 2377558"/>
              <a:gd name="connsiteX19" fmla="*/ 18456 w 2372219"/>
              <a:gd name="connsiteY19" fmla="*/ 76379 h 2377558"/>
              <a:gd name="connsiteX20" fmla="*/ 37572 w 2372219"/>
              <a:gd name="connsiteY20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852968 h 2377558"/>
              <a:gd name="connsiteX16" fmla="*/ 0 w 2372219"/>
              <a:gd name="connsiteY16" fmla="*/ 403788 h 2377558"/>
              <a:gd name="connsiteX17" fmla="*/ 0 w 2372219"/>
              <a:gd name="connsiteY17" fmla="*/ 302680 h 2377558"/>
              <a:gd name="connsiteX18" fmla="*/ 18456 w 2372219"/>
              <a:gd name="connsiteY18" fmla="*/ 76379 h 2377558"/>
              <a:gd name="connsiteX19" fmla="*/ 37572 w 2372219"/>
              <a:gd name="connsiteY19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1074083 h 2377558"/>
              <a:gd name="connsiteX15" fmla="*/ 0 w 2372219"/>
              <a:gd name="connsiteY15" fmla="*/ 403788 h 2377558"/>
              <a:gd name="connsiteX16" fmla="*/ 0 w 2372219"/>
              <a:gd name="connsiteY16" fmla="*/ 302680 h 2377558"/>
              <a:gd name="connsiteX17" fmla="*/ 18456 w 2372219"/>
              <a:gd name="connsiteY17" fmla="*/ 76379 h 2377558"/>
              <a:gd name="connsiteX18" fmla="*/ 37572 w 2372219"/>
              <a:gd name="connsiteY18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074083 h 2377558"/>
              <a:gd name="connsiteX7" fmla="*/ 2372219 w 2372219"/>
              <a:gd name="connsiteY7" fmla="*/ 1242678 h 2377558"/>
              <a:gd name="connsiteX8" fmla="*/ 2062403 w 2372219"/>
              <a:gd name="connsiteY8" fmla="*/ 1903673 h 2377558"/>
              <a:gd name="connsiteX9" fmla="*/ 1292111 w 2372219"/>
              <a:gd name="connsiteY9" fmla="*/ 2286325 h 2377558"/>
              <a:gd name="connsiteX10" fmla="*/ 1184165 w 2372219"/>
              <a:gd name="connsiteY10" fmla="*/ 2377558 h 2377558"/>
              <a:gd name="connsiteX11" fmla="*/ 1080107 w 2372219"/>
              <a:gd name="connsiteY11" fmla="*/ 2286325 h 2377558"/>
              <a:gd name="connsiteX12" fmla="*/ 309816 w 2372219"/>
              <a:gd name="connsiteY12" fmla="*/ 1903673 h 2377558"/>
              <a:gd name="connsiteX13" fmla="*/ 0 w 2372219"/>
              <a:gd name="connsiteY13" fmla="*/ 1242678 h 2377558"/>
              <a:gd name="connsiteX14" fmla="*/ 0 w 2372219"/>
              <a:gd name="connsiteY14" fmla="*/ 403788 h 2377558"/>
              <a:gd name="connsiteX15" fmla="*/ 0 w 2372219"/>
              <a:gd name="connsiteY15" fmla="*/ 302680 h 2377558"/>
              <a:gd name="connsiteX16" fmla="*/ 18456 w 2372219"/>
              <a:gd name="connsiteY16" fmla="*/ 76379 h 2377558"/>
              <a:gd name="connsiteX17" fmla="*/ 37572 w 2372219"/>
              <a:gd name="connsiteY17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852968 h 2377558"/>
              <a:gd name="connsiteX6" fmla="*/ 2372219 w 2372219"/>
              <a:gd name="connsiteY6" fmla="*/ 1242678 h 2377558"/>
              <a:gd name="connsiteX7" fmla="*/ 2062403 w 2372219"/>
              <a:gd name="connsiteY7" fmla="*/ 1903673 h 2377558"/>
              <a:gd name="connsiteX8" fmla="*/ 1292111 w 2372219"/>
              <a:gd name="connsiteY8" fmla="*/ 2286325 h 2377558"/>
              <a:gd name="connsiteX9" fmla="*/ 1184165 w 2372219"/>
              <a:gd name="connsiteY9" fmla="*/ 2377558 h 2377558"/>
              <a:gd name="connsiteX10" fmla="*/ 1080107 w 2372219"/>
              <a:gd name="connsiteY10" fmla="*/ 2286325 h 2377558"/>
              <a:gd name="connsiteX11" fmla="*/ 309816 w 2372219"/>
              <a:gd name="connsiteY11" fmla="*/ 1903673 h 2377558"/>
              <a:gd name="connsiteX12" fmla="*/ 0 w 2372219"/>
              <a:gd name="connsiteY12" fmla="*/ 1242678 h 2377558"/>
              <a:gd name="connsiteX13" fmla="*/ 0 w 2372219"/>
              <a:gd name="connsiteY13" fmla="*/ 403788 h 2377558"/>
              <a:gd name="connsiteX14" fmla="*/ 0 w 2372219"/>
              <a:gd name="connsiteY14" fmla="*/ 302680 h 2377558"/>
              <a:gd name="connsiteX15" fmla="*/ 18456 w 2372219"/>
              <a:gd name="connsiteY15" fmla="*/ 76379 h 2377558"/>
              <a:gd name="connsiteX16" fmla="*/ 37572 w 2372219"/>
              <a:gd name="connsiteY16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692390 h 2377558"/>
              <a:gd name="connsiteX5" fmla="*/ 2372219 w 2372219"/>
              <a:gd name="connsiteY5" fmla="*/ 1242678 h 2377558"/>
              <a:gd name="connsiteX6" fmla="*/ 2062403 w 2372219"/>
              <a:gd name="connsiteY6" fmla="*/ 1903673 h 2377558"/>
              <a:gd name="connsiteX7" fmla="*/ 1292111 w 2372219"/>
              <a:gd name="connsiteY7" fmla="*/ 2286325 h 2377558"/>
              <a:gd name="connsiteX8" fmla="*/ 1184165 w 2372219"/>
              <a:gd name="connsiteY8" fmla="*/ 2377558 h 2377558"/>
              <a:gd name="connsiteX9" fmla="*/ 1080107 w 2372219"/>
              <a:gd name="connsiteY9" fmla="*/ 2286325 h 2377558"/>
              <a:gd name="connsiteX10" fmla="*/ 309816 w 2372219"/>
              <a:gd name="connsiteY10" fmla="*/ 1903673 h 2377558"/>
              <a:gd name="connsiteX11" fmla="*/ 0 w 2372219"/>
              <a:gd name="connsiteY11" fmla="*/ 1242678 h 2377558"/>
              <a:gd name="connsiteX12" fmla="*/ 0 w 2372219"/>
              <a:gd name="connsiteY12" fmla="*/ 403788 h 2377558"/>
              <a:gd name="connsiteX13" fmla="*/ 0 w 2372219"/>
              <a:gd name="connsiteY13" fmla="*/ 302680 h 2377558"/>
              <a:gd name="connsiteX14" fmla="*/ 18456 w 2372219"/>
              <a:gd name="connsiteY14" fmla="*/ 76379 h 2377558"/>
              <a:gd name="connsiteX15" fmla="*/ 37572 w 2372219"/>
              <a:gd name="connsiteY15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403788 h 2377558"/>
              <a:gd name="connsiteX4" fmla="*/ 2372219 w 2372219"/>
              <a:gd name="connsiteY4" fmla="*/ 1242678 h 2377558"/>
              <a:gd name="connsiteX5" fmla="*/ 2062403 w 2372219"/>
              <a:gd name="connsiteY5" fmla="*/ 1903673 h 2377558"/>
              <a:gd name="connsiteX6" fmla="*/ 1292111 w 2372219"/>
              <a:gd name="connsiteY6" fmla="*/ 2286325 h 2377558"/>
              <a:gd name="connsiteX7" fmla="*/ 1184165 w 2372219"/>
              <a:gd name="connsiteY7" fmla="*/ 2377558 h 2377558"/>
              <a:gd name="connsiteX8" fmla="*/ 1080107 w 2372219"/>
              <a:gd name="connsiteY8" fmla="*/ 2286325 h 2377558"/>
              <a:gd name="connsiteX9" fmla="*/ 309816 w 2372219"/>
              <a:gd name="connsiteY9" fmla="*/ 1903673 h 2377558"/>
              <a:gd name="connsiteX10" fmla="*/ 0 w 2372219"/>
              <a:gd name="connsiteY10" fmla="*/ 1242678 h 2377558"/>
              <a:gd name="connsiteX11" fmla="*/ 0 w 2372219"/>
              <a:gd name="connsiteY11" fmla="*/ 403788 h 2377558"/>
              <a:gd name="connsiteX12" fmla="*/ 0 w 2372219"/>
              <a:gd name="connsiteY12" fmla="*/ 302680 h 2377558"/>
              <a:gd name="connsiteX13" fmla="*/ 18456 w 2372219"/>
              <a:gd name="connsiteY13" fmla="*/ 76379 h 2377558"/>
              <a:gd name="connsiteX14" fmla="*/ 37572 w 2372219"/>
              <a:gd name="connsiteY14" fmla="*/ 0 h 2377558"/>
              <a:gd name="connsiteX0" fmla="*/ 2334647 w 2372219"/>
              <a:gd name="connsiteY0" fmla="*/ 0 h 2377558"/>
              <a:gd name="connsiteX1" fmla="*/ 2353763 w 2372219"/>
              <a:gd name="connsiteY1" fmla="*/ 76379 h 2377558"/>
              <a:gd name="connsiteX2" fmla="*/ 2372219 w 2372219"/>
              <a:gd name="connsiteY2" fmla="*/ 302680 h 2377558"/>
              <a:gd name="connsiteX3" fmla="*/ 2372219 w 2372219"/>
              <a:gd name="connsiteY3" fmla="*/ 1242678 h 2377558"/>
              <a:gd name="connsiteX4" fmla="*/ 2062403 w 2372219"/>
              <a:gd name="connsiteY4" fmla="*/ 1903673 h 2377558"/>
              <a:gd name="connsiteX5" fmla="*/ 1292111 w 2372219"/>
              <a:gd name="connsiteY5" fmla="*/ 2286325 h 2377558"/>
              <a:gd name="connsiteX6" fmla="*/ 1184165 w 2372219"/>
              <a:gd name="connsiteY6" fmla="*/ 2377558 h 2377558"/>
              <a:gd name="connsiteX7" fmla="*/ 1080107 w 2372219"/>
              <a:gd name="connsiteY7" fmla="*/ 2286325 h 2377558"/>
              <a:gd name="connsiteX8" fmla="*/ 309816 w 2372219"/>
              <a:gd name="connsiteY8" fmla="*/ 1903673 h 2377558"/>
              <a:gd name="connsiteX9" fmla="*/ 0 w 2372219"/>
              <a:gd name="connsiteY9" fmla="*/ 1242678 h 2377558"/>
              <a:gd name="connsiteX10" fmla="*/ 0 w 2372219"/>
              <a:gd name="connsiteY10" fmla="*/ 403788 h 2377558"/>
              <a:gd name="connsiteX11" fmla="*/ 0 w 2372219"/>
              <a:gd name="connsiteY11" fmla="*/ 302680 h 2377558"/>
              <a:gd name="connsiteX12" fmla="*/ 18456 w 2372219"/>
              <a:gd name="connsiteY12" fmla="*/ 76379 h 2377558"/>
              <a:gd name="connsiteX13" fmla="*/ 37572 w 2372219"/>
              <a:gd name="connsiteY13" fmla="*/ 0 h 2377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72219" h="2377558">
                <a:moveTo>
                  <a:pt x="2334647" y="0"/>
                </a:moveTo>
                <a:lnTo>
                  <a:pt x="2353763" y="76379"/>
                </a:lnTo>
                <a:cubicBezTo>
                  <a:pt x="2366168" y="142708"/>
                  <a:pt x="2372219" y="217368"/>
                  <a:pt x="2372219" y="302680"/>
                </a:cubicBezTo>
                <a:lnTo>
                  <a:pt x="2372219" y="1242678"/>
                </a:lnTo>
                <a:cubicBezTo>
                  <a:pt x="2372219" y="1583929"/>
                  <a:pt x="2275402" y="1754736"/>
                  <a:pt x="2062403" y="1903673"/>
                </a:cubicBezTo>
                <a:cubicBezTo>
                  <a:pt x="1840890" y="2032009"/>
                  <a:pt x="1550133" y="2086932"/>
                  <a:pt x="1292111" y="2286325"/>
                </a:cubicBezTo>
                <a:lnTo>
                  <a:pt x="1184165" y="2377558"/>
                </a:lnTo>
                <a:lnTo>
                  <a:pt x="1080107" y="2286325"/>
                </a:lnTo>
                <a:cubicBezTo>
                  <a:pt x="822085" y="2086932"/>
                  <a:pt x="531327" y="2032009"/>
                  <a:pt x="309816" y="1903673"/>
                </a:cubicBezTo>
                <a:cubicBezTo>
                  <a:pt x="96817" y="1754736"/>
                  <a:pt x="0" y="1583929"/>
                  <a:pt x="0" y="1242678"/>
                </a:cubicBezTo>
                <a:lnTo>
                  <a:pt x="0" y="403788"/>
                </a:lnTo>
                <a:lnTo>
                  <a:pt x="0" y="302680"/>
                </a:lnTo>
                <a:cubicBezTo>
                  <a:pt x="0" y="217368"/>
                  <a:pt x="6051" y="142708"/>
                  <a:pt x="18456" y="76379"/>
                </a:cubicBezTo>
                <a:lnTo>
                  <a:pt x="37572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CDEF88-222B-48AC-BB19-BD924BDCA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656" y="2844801"/>
            <a:ext cx="6190844" cy="3060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ea typeface="+mn-lt"/>
                <a:cs typeface="+mn-lt"/>
              </a:rPr>
              <a:t>Стали применяться внешние накопители на жестких магнитных дисках1 и на флоппи-дисках - промежуточный уровень памяти между накопителями на магнитных лентах и оперативной памятью.</a:t>
            </a:r>
            <a:endParaRPr lang="ru-RU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46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11011-64EA-D642-B2B2-24E763F1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15786-B9D6-427C-9796-4F428A39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56" y="26884"/>
            <a:ext cx="5143501" cy="1508760"/>
          </a:xfrm>
        </p:spPr>
        <p:txBody>
          <a:bodyPr anchor="ctr">
            <a:normAutofit/>
          </a:bodyPr>
          <a:lstStyle/>
          <a:p>
            <a:r>
              <a:rPr lang="ru-RU" dirty="0">
                <a:latin typeface="Times"/>
                <a:cs typeface="Times"/>
              </a:rPr>
              <a:t>Развитие:</a:t>
            </a:r>
          </a:p>
        </p:txBody>
      </p:sp>
      <p:pic>
        <p:nvPicPr>
          <p:cNvPr id="4" name="Рисунок 4" descr="Изображение выглядит как текст, человек, стоит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439FA88C-9E29-42AD-8337-CA3F719B3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0" r="4" b="4"/>
          <a:stretch/>
        </p:blipFill>
        <p:spPr>
          <a:xfrm>
            <a:off x="6822542" y="-4755"/>
            <a:ext cx="2249810" cy="2051009"/>
          </a:xfrm>
          <a:custGeom>
            <a:avLst/>
            <a:gdLst/>
            <a:ahLst/>
            <a:cxnLst/>
            <a:rect l="l" t="t" r="r" b="b"/>
            <a:pathLst>
              <a:path w="2249810" h="2051009">
                <a:moveTo>
                  <a:pt x="3166" y="0"/>
                </a:moveTo>
                <a:lnTo>
                  <a:pt x="2246644" y="0"/>
                </a:lnTo>
                <a:lnTo>
                  <a:pt x="2249810" y="83197"/>
                </a:lnTo>
                <a:lnTo>
                  <a:pt x="2249810" y="179088"/>
                </a:lnTo>
                <a:lnTo>
                  <a:pt x="2249810" y="452798"/>
                </a:lnTo>
                <a:lnTo>
                  <a:pt x="2249810" y="605090"/>
                </a:lnTo>
                <a:lnTo>
                  <a:pt x="2249810" y="814795"/>
                </a:lnTo>
                <a:lnTo>
                  <a:pt x="2249810" y="974690"/>
                </a:lnTo>
                <a:cubicBezTo>
                  <a:pt x="2249810" y="1298332"/>
                  <a:pt x="2157989" y="1460325"/>
                  <a:pt x="1955981" y="1601577"/>
                </a:cubicBezTo>
                <a:cubicBezTo>
                  <a:pt x="1745898" y="1723290"/>
                  <a:pt x="1470144" y="1775379"/>
                  <a:pt x="1225437" y="1964484"/>
                </a:cubicBezTo>
                <a:lnTo>
                  <a:pt x="1123061" y="2051009"/>
                </a:lnTo>
                <a:lnTo>
                  <a:pt x="1024373" y="1964484"/>
                </a:lnTo>
                <a:cubicBezTo>
                  <a:pt x="779665" y="1775379"/>
                  <a:pt x="503911" y="1723290"/>
                  <a:pt x="293829" y="1601577"/>
                </a:cubicBezTo>
                <a:cubicBezTo>
                  <a:pt x="91821" y="1460325"/>
                  <a:pt x="0" y="1298332"/>
                  <a:pt x="0" y="974690"/>
                </a:cubicBezTo>
                <a:lnTo>
                  <a:pt x="0" y="814795"/>
                </a:lnTo>
                <a:lnTo>
                  <a:pt x="0" y="605090"/>
                </a:lnTo>
                <a:lnTo>
                  <a:pt x="0" y="452798"/>
                </a:lnTo>
                <a:lnTo>
                  <a:pt x="0" y="179088"/>
                </a:lnTo>
                <a:lnTo>
                  <a:pt x="0" y="83197"/>
                </a:lnTo>
                <a:close/>
              </a:path>
            </a:pathLst>
          </a:cu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7B61F2B1-FC3D-4BA7-A074-CC6CA17E0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3" r="8" b="8"/>
          <a:stretch/>
        </p:blipFill>
        <p:spPr>
          <a:xfrm>
            <a:off x="9330786" y="-4756"/>
            <a:ext cx="2249810" cy="2045886"/>
          </a:xfrm>
          <a:custGeom>
            <a:avLst/>
            <a:gdLst/>
            <a:ahLst/>
            <a:cxnLst/>
            <a:rect l="l" t="t" r="r" b="b"/>
            <a:pathLst>
              <a:path w="2249810" h="2045886">
                <a:moveTo>
                  <a:pt x="2971" y="0"/>
                </a:moveTo>
                <a:lnTo>
                  <a:pt x="2246839" y="0"/>
                </a:lnTo>
                <a:lnTo>
                  <a:pt x="2249810" y="78074"/>
                </a:lnTo>
                <a:lnTo>
                  <a:pt x="2249810" y="173965"/>
                </a:lnTo>
                <a:lnTo>
                  <a:pt x="2249810" y="447675"/>
                </a:lnTo>
                <a:lnTo>
                  <a:pt x="2249810" y="599967"/>
                </a:lnTo>
                <a:lnTo>
                  <a:pt x="2249810" y="809672"/>
                </a:lnTo>
                <a:lnTo>
                  <a:pt x="2249810" y="969567"/>
                </a:lnTo>
                <a:cubicBezTo>
                  <a:pt x="2249810" y="1293209"/>
                  <a:pt x="2157989" y="1455202"/>
                  <a:pt x="1955981" y="1596454"/>
                </a:cubicBezTo>
                <a:cubicBezTo>
                  <a:pt x="1745898" y="1718167"/>
                  <a:pt x="1470144" y="1770256"/>
                  <a:pt x="1225436" y="1959361"/>
                </a:cubicBezTo>
                <a:lnTo>
                  <a:pt x="1123061" y="2045886"/>
                </a:lnTo>
                <a:lnTo>
                  <a:pt x="1024372" y="1959361"/>
                </a:lnTo>
                <a:cubicBezTo>
                  <a:pt x="779664" y="1770256"/>
                  <a:pt x="503910" y="1718167"/>
                  <a:pt x="293828" y="1596454"/>
                </a:cubicBezTo>
                <a:cubicBezTo>
                  <a:pt x="91820" y="1455202"/>
                  <a:pt x="0" y="1293209"/>
                  <a:pt x="0" y="969567"/>
                </a:cubicBezTo>
                <a:lnTo>
                  <a:pt x="0" y="809672"/>
                </a:lnTo>
                <a:lnTo>
                  <a:pt x="0" y="599967"/>
                </a:lnTo>
                <a:lnTo>
                  <a:pt x="0" y="447675"/>
                </a:lnTo>
                <a:lnTo>
                  <a:pt x="0" y="173965"/>
                </a:lnTo>
                <a:lnTo>
                  <a:pt x="0" y="78074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019AB2A-1320-47DD-A266-1E3F6441C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612" y="3356017"/>
            <a:ext cx="5991639" cy="297757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400" dirty="0">
                <a:latin typeface="Times"/>
                <a:ea typeface="+mn-lt"/>
                <a:cs typeface="+mn-lt"/>
              </a:rPr>
              <a:t>В 1964 году появился первый монитор для компьютеров - IBM 2250. Это был монохромный дисплей с экраном 12 х 12 дюймов и разрешением 1024 х 1024 пикселов. Он имел частоту кадровой развертки 40 Гц.</a:t>
            </a:r>
            <a:endParaRPr lang="ru-RU" sz="1400" dirty="0">
              <a:latin typeface="Times"/>
              <a:cs typeface="Times"/>
            </a:endParaRPr>
          </a:p>
          <a:p>
            <a:pPr>
              <a:lnSpc>
                <a:spcPct val="100000"/>
              </a:lnSpc>
            </a:pPr>
            <a:endParaRPr lang="ru-RU" sz="1400" dirty="0">
              <a:latin typeface="Times"/>
              <a:cs typeface="Times"/>
            </a:endParaRPr>
          </a:p>
          <a:p>
            <a:pPr>
              <a:lnSpc>
                <a:spcPct val="100000"/>
              </a:lnSpc>
            </a:pPr>
            <a:r>
              <a:rPr lang="ru-RU" sz="1400" dirty="0">
                <a:latin typeface="Times"/>
                <a:ea typeface="+mn-lt"/>
                <a:cs typeface="+mn-lt"/>
              </a:rPr>
              <a:t>Создаваемые на базе компьютеров системы управления потребовали от ЭВМ более высокой производительности, а главное - надежности. В компьютерах стали широко использоваться коды с обнаружением и исправлением ошибок, встроенные схемы контроля.</a:t>
            </a:r>
            <a:endParaRPr lang="ru-RU" sz="1400" dirty="0">
              <a:latin typeface="Times"/>
              <a:cs typeface="Times"/>
            </a:endParaRPr>
          </a:p>
          <a:p>
            <a:pPr>
              <a:lnSpc>
                <a:spcPct val="100000"/>
              </a:lnSpc>
            </a:pPr>
            <a:endParaRPr lang="ru-RU" sz="1400" dirty="0"/>
          </a:p>
          <a:p>
            <a:pPr>
              <a:lnSpc>
                <a:spcPct val="100000"/>
              </a:lnSpc>
            </a:pPr>
            <a:r>
              <a:rPr lang="ru-RU" sz="1400" dirty="0">
                <a:ea typeface="+mn-lt"/>
                <a:cs typeface="+mn-lt"/>
              </a:rPr>
              <a:t>В машинах второго поколения были впервые реализованы режимы пакетной обработки и телеобработки информации.</a:t>
            </a:r>
            <a:endParaRPr lang="ru-RU" sz="1400" dirty="0"/>
          </a:p>
          <a:p>
            <a:pPr>
              <a:lnSpc>
                <a:spcPct val="100000"/>
              </a:lnSpc>
            </a:pPr>
            <a:endParaRPr lang="ru-RU" sz="1400" dirty="0"/>
          </a:p>
          <a:p>
            <a:pPr>
              <a:lnSpc>
                <a:spcPct val="100000"/>
              </a:lnSpc>
            </a:pPr>
            <a:r>
              <a:rPr lang="ru-RU" sz="1400" dirty="0">
                <a:ea typeface="+mn-lt"/>
                <a:cs typeface="+mn-lt"/>
              </a:rPr>
              <a:t>Первой ЭВМ, в которой частично использовались полупроводниковые приборы вместо электронных ламп, была машина SEAC (</a:t>
            </a:r>
            <a:r>
              <a:rPr lang="ru-RU" sz="1400" dirty="0" err="1">
                <a:ea typeface="+mn-lt"/>
                <a:cs typeface="+mn-lt"/>
              </a:rPr>
              <a:t>Standarts</a:t>
            </a:r>
            <a:r>
              <a:rPr lang="ru-RU" sz="1400" dirty="0">
                <a:ea typeface="+mn-lt"/>
                <a:cs typeface="+mn-lt"/>
              </a:rPr>
              <a:t> Eastern </a:t>
            </a:r>
            <a:r>
              <a:rPr lang="ru-RU" sz="1400" dirty="0" err="1">
                <a:ea typeface="+mn-lt"/>
                <a:cs typeface="+mn-lt"/>
              </a:rPr>
              <a:t>Automatic</a:t>
            </a:r>
            <a:r>
              <a:rPr lang="ru-RU" sz="1400" dirty="0">
                <a:ea typeface="+mn-lt"/>
                <a:cs typeface="+mn-lt"/>
              </a:rPr>
              <a:t> Computer), созданная в 1951 году.</a:t>
            </a:r>
            <a:endParaRPr lang="ru-RU" sz="1400" dirty="0"/>
          </a:p>
          <a:p>
            <a:pPr>
              <a:lnSpc>
                <a:spcPct val="100000"/>
              </a:lnSpc>
            </a:pPr>
            <a:endParaRPr lang="ru-RU" sz="1400" dirty="0"/>
          </a:p>
          <a:p>
            <a:pPr>
              <a:lnSpc>
                <a:spcPct val="100000"/>
              </a:lnSpc>
            </a:pPr>
            <a:r>
              <a:rPr lang="ru-RU" sz="1400" dirty="0">
                <a:ea typeface="+mn-lt"/>
                <a:cs typeface="+mn-lt"/>
              </a:rPr>
              <a:t>В начале 60-х годов полупроводниковые машины стали производиться и в СССР.</a:t>
            </a:r>
            <a:endParaRPr lang="ru-RU" sz="1400" dirty="0"/>
          </a:p>
        </p:txBody>
      </p:sp>
      <p:pic>
        <p:nvPicPr>
          <p:cNvPr id="5" name="Рисунок 5" descr="Изображение выглядит как внутренний, печь, микроволновая печь, серебряный&#10;&#10;Автоматически созданное описание">
            <a:extLst>
              <a:ext uri="{FF2B5EF4-FFF2-40B4-BE49-F238E27FC236}">
                <a16:creationId xmlns:a16="http://schemas.microsoft.com/office/drawing/2014/main" id="{59D7FA0B-E7E5-498D-95E3-3F3DC7FD98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28" r="11462" b="-4"/>
          <a:stretch/>
        </p:blipFill>
        <p:spPr>
          <a:xfrm>
            <a:off x="8071624" y="1653732"/>
            <a:ext cx="2249810" cy="3044131"/>
          </a:xfrm>
          <a:custGeom>
            <a:avLst/>
            <a:gdLst/>
            <a:ahLst/>
            <a:cxnLst/>
            <a:rect l="l" t="t" r="r" b="b"/>
            <a:pathLst>
              <a:path w="2249810" h="3044131">
                <a:moveTo>
                  <a:pt x="1126749" y="0"/>
                </a:moveTo>
                <a:lnTo>
                  <a:pt x="1225438" y="86525"/>
                </a:lnTo>
                <a:cubicBezTo>
                  <a:pt x="1470146" y="275630"/>
                  <a:pt x="1745900" y="327719"/>
                  <a:pt x="1955981" y="449433"/>
                </a:cubicBezTo>
                <a:cubicBezTo>
                  <a:pt x="2157990" y="590684"/>
                  <a:pt x="2249810" y="752678"/>
                  <a:pt x="2249810" y="1076320"/>
                </a:cubicBezTo>
                <a:lnTo>
                  <a:pt x="2249810" y="1172210"/>
                </a:lnTo>
                <a:lnTo>
                  <a:pt x="2249810" y="1445920"/>
                </a:lnTo>
                <a:lnTo>
                  <a:pt x="2249810" y="1598212"/>
                </a:lnTo>
                <a:lnTo>
                  <a:pt x="2249810" y="1807917"/>
                </a:lnTo>
                <a:lnTo>
                  <a:pt x="2249810" y="1967812"/>
                </a:lnTo>
                <a:cubicBezTo>
                  <a:pt x="2249810" y="2291454"/>
                  <a:pt x="2157989" y="2453447"/>
                  <a:pt x="1955981" y="2594699"/>
                </a:cubicBezTo>
                <a:cubicBezTo>
                  <a:pt x="1745898" y="2716412"/>
                  <a:pt x="1470144" y="2768501"/>
                  <a:pt x="1225437" y="2957606"/>
                </a:cubicBezTo>
                <a:lnTo>
                  <a:pt x="1123061" y="3044131"/>
                </a:lnTo>
                <a:lnTo>
                  <a:pt x="1024372" y="2957606"/>
                </a:lnTo>
                <a:cubicBezTo>
                  <a:pt x="779664" y="2768501"/>
                  <a:pt x="503910" y="2716412"/>
                  <a:pt x="293828" y="2594699"/>
                </a:cubicBezTo>
                <a:cubicBezTo>
                  <a:pt x="91821" y="2453447"/>
                  <a:pt x="0" y="2291454"/>
                  <a:pt x="0" y="1967812"/>
                </a:cubicBezTo>
                <a:lnTo>
                  <a:pt x="0" y="1807917"/>
                </a:lnTo>
                <a:lnTo>
                  <a:pt x="0" y="1598212"/>
                </a:lnTo>
                <a:lnTo>
                  <a:pt x="0" y="1445920"/>
                </a:lnTo>
                <a:lnTo>
                  <a:pt x="0" y="1172210"/>
                </a:lnTo>
                <a:lnTo>
                  <a:pt x="0" y="1076320"/>
                </a:lnTo>
                <a:cubicBezTo>
                  <a:pt x="0" y="752678"/>
                  <a:pt x="91821" y="590684"/>
                  <a:pt x="293829" y="449433"/>
                </a:cubicBezTo>
                <a:cubicBezTo>
                  <a:pt x="503912" y="327719"/>
                  <a:pt x="779665" y="275630"/>
                  <a:pt x="1024373" y="8652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282203-DDF1-482E-B257-5EEAA0658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1338" y="-4177"/>
            <a:ext cx="2372219" cy="2133243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  <a:gd name="connsiteX0" fmla="*/ 4282900 w 4447989"/>
              <a:gd name="connsiteY0" fmla="*/ 2048959 h 5795027"/>
              <a:gd name="connsiteX1" fmla="*/ 4282900 w 4447989"/>
              <a:gd name="connsiteY1" fmla="*/ 2231503 h 5795027"/>
              <a:gd name="connsiteX2" fmla="*/ 4282900 w 4447989"/>
              <a:gd name="connsiteY2" fmla="*/ 2752557 h 5795027"/>
              <a:gd name="connsiteX3" fmla="*/ 4282900 w 4447989"/>
              <a:gd name="connsiteY3" fmla="*/ 3042471 h 5795027"/>
              <a:gd name="connsiteX4" fmla="*/ 4282900 w 4447989"/>
              <a:gd name="connsiteY4" fmla="*/ 3441681 h 5795027"/>
              <a:gd name="connsiteX5" fmla="*/ 4282900 w 4447989"/>
              <a:gd name="connsiteY5" fmla="*/ 3746068 h 5795027"/>
              <a:gd name="connsiteX6" fmla="*/ 3723546 w 4447989"/>
              <a:gd name="connsiteY6" fmla="*/ 4939455 h 5795027"/>
              <a:gd name="connsiteX7" fmla="*/ 2332829 w 4447989"/>
              <a:gd name="connsiteY7" fmla="*/ 5630311 h 5795027"/>
              <a:gd name="connsiteX8" fmla="*/ 2137940 w 4447989"/>
              <a:gd name="connsiteY8" fmla="*/ 5795027 h 5795027"/>
              <a:gd name="connsiteX9" fmla="*/ 1950069 w 4447989"/>
              <a:gd name="connsiteY9" fmla="*/ 5630311 h 5795027"/>
              <a:gd name="connsiteX10" fmla="*/ 559353 w 4447989"/>
              <a:gd name="connsiteY10" fmla="*/ 4939455 h 5795027"/>
              <a:gd name="connsiteX11" fmla="*/ 0 w 4447989"/>
              <a:gd name="connsiteY11" fmla="*/ 3746068 h 5795027"/>
              <a:gd name="connsiteX12" fmla="*/ 0 w 4447989"/>
              <a:gd name="connsiteY12" fmla="*/ 3441681 h 5795027"/>
              <a:gd name="connsiteX13" fmla="*/ 0 w 4447989"/>
              <a:gd name="connsiteY13" fmla="*/ 3042471 h 5795027"/>
              <a:gd name="connsiteX14" fmla="*/ 0 w 4447989"/>
              <a:gd name="connsiteY14" fmla="*/ 2752557 h 5795027"/>
              <a:gd name="connsiteX15" fmla="*/ 0 w 4447989"/>
              <a:gd name="connsiteY15" fmla="*/ 2231503 h 5795027"/>
              <a:gd name="connsiteX16" fmla="*/ 0 w 4447989"/>
              <a:gd name="connsiteY16" fmla="*/ 2048959 h 5795027"/>
              <a:gd name="connsiteX17" fmla="*/ 559354 w 4447989"/>
              <a:gd name="connsiteY17" fmla="*/ 855573 h 5795027"/>
              <a:gd name="connsiteX18" fmla="*/ 1950071 w 4447989"/>
              <a:gd name="connsiteY18" fmla="*/ 164715 h 5795027"/>
              <a:gd name="connsiteX19" fmla="*/ 2144960 w 4447989"/>
              <a:gd name="connsiteY19" fmla="*/ 0 h 5795027"/>
              <a:gd name="connsiteX20" fmla="*/ 2332832 w 4447989"/>
              <a:gd name="connsiteY20" fmla="*/ 164715 h 5795027"/>
              <a:gd name="connsiteX21" fmla="*/ 3723546 w 4447989"/>
              <a:gd name="connsiteY21" fmla="*/ 855573 h 5795027"/>
              <a:gd name="connsiteX22" fmla="*/ 4447989 w 4447989"/>
              <a:gd name="connsiteY22" fmla="*/ 2214048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3723546 w 4282900"/>
              <a:gd name="connsiteY21" fmla="*/ 855573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0" fmla="*/ 4282900 w 4282900"/>
              <a:gd name="connsiteY0" fmla="*/ 1884243 h 5630311"/>
              <a:gd name="connsiteX1" fmla="*/ 4282900 w 4282900"/>
              <a:gd name="connsiteY1" fmla="*/ 2066787 h 5630311"/>
              <a:gd name="connsiteX2" fmla="*/ 4282900 w 4282900"/>
              <a:gd name="connsiteY2" fmla="*/ 2587841 h 5630311"/>
              <a:gd name="connsiteX3" fmla="*/ 4282900 w 4282900"/>
              <a:gd name="connsiteY3" fmla="*/ 2877755 h 5630311"/>
              <a:gd name="connsiteX4" fmla="*/ 4282900 w 4282900"/>
              <a:gd name="connsiteY4" fmla="*/ 3276965 h 5630311"/>
              <a:gd name="connsiteX5" fmla="*/ 4282900 w 4282900"/>
              <a:gd name="connsiteY5" fmla="*/ 3581352 h 5630311"/>
              <a:gd name="connsiteX6" fmla="*/ 3723546 w 4282900"/>
              <a:gd name="connsiteY6" fmla="*/ 4774739 h 5630311"/>
              <a:gd name="connsiteX7" fmla="*/ 2332829 w 4282900"/>
              <a:gd name="connsiteY7" fmla="*/ 5465595 h 5630311"/>
              <a:gd name="connsiteX8" fmla="*/ 2137940 w 4282900"/>
              <a:gd name="connsiteY8" fmla="*/ 5630311 h 5630311"/>
              <a:gd name="connsiteX9" fmla="*/ 1950069 w 4282900"/>
              <a:gd name="connsiteY9" fmla="*/ 5465595 h 5630311"/>
              <a:gd name="connsiteX10" fmla="*/ 559353 w 4282900"/>
              <a:gd name="connsiteY10" fmla="*/ 4774739 h 5630311"/>
              <a:gd name="connsiteX11" fmla="*/ 0 w 4282900"/>
              <a:gd name="connsiteY11" fmla="*/ 3581352 h 5630311"/>
              <a:gd name="connsiteX12" fmla="*/ 0 w 4282900"/>
              <a:gd name="connsiteY12" fmla="*/ 3276965 h 5630311"/>
              <a:gd name="connsiteX13" fmla="*/ 0 w 4282900"/>
              <a:gd name="connsiteY13" fmla="*/ 2877755 h 5630311"/>
              <a:gd name="connsiteX14" fmla="*/ 0 w 4282900"/>
              <a:gd name="connsiteY14" fmla="*/ 2587841 h 5630311"/>
              <a:gd name="connsiteX15" fmla="*/ 0 w 4282900"/>
              <a:gd name="connsiteY15" fmla="*/ 2066787 h 5630311"/>
              <a:gd name="connsiteX16" fmla="*/ 0 w 4282900"/>
              <a:gd name="connsiteY16" fmla="*/ 1884243 h 5630311"/>
              <a:gd name="connsiteX17" fmla="*/ 559354 w 4282900"/>
              <a:gd name="connsiteY17" fmla="*/ 690857 h 5630311"/>
              <a:gd name="connsiteX18" fmla="*/ 1950071 w 4282900"/>
              <a:gd name="connsiteY18" fmla="*/ -1 h 5630311"/>
              <a:gd name="connsiteX0" fmla="*/ 4282900 w 4282900"/>
              <a:gd name="connsiteY0" fmla="*/ 1193386 h 4939454"/>
              <a:gd name="connsiteX1" fmla="*/ 4282900 w 4282900"/>
              <a:gd name="connsiteY1" fmla="*/ 1375930 h 4939454"/>
              <a:gd name="connsiteX2" fmla="*/ 4282900 w 4282900"/>
              <a:gd name="connsiteY2" fmla="*/ 1896984 h 4939454"/>
              <a:gd name="connsiteX3" fmla="*/ 4282900 w 4282900"/>
              <a:gd name="connsiteY3" fmla="*/ 2186898 h 4939454"/>
              <a:gd name="connsiteX4" fmla="*/ 4282900 w 4282900"/>
              <a:gd name="connsiteY4" fmla="*/ 2586108 h 4939454"/>
              <a:gd name="connsiteX5" fmla="*/ 4282900 w 4282900"/>
              <a:gd name="connsiteY5" fmla="*/ 2890495 h 4939454"/>
              <a:gd name="connsiteX6" fmla="*/ 3723546 w 4282900"/>
              <a:gd name="connsiteY6" fmla="*/ 4083882 h 4939454"/>
              <a:gd name="connsiteX7" fmla="*/ 2332829 w 4282900"/>
              <a:gd name="connsiteY7" fmla="*/ 4774738 h 4939454"/>
              <a:gd name="connsiteX8" fmla="*/ 2137940 w 4282900"/>
              <a:gd name="connsiteY8" fmla="*/ 4939454 h 4939454"/>
              <a:gd name="connsiteX9" fmla="*/ 1950069 w 4282900"/>
              <a:gd name="connsiteY9" fmla="*/ 4774738 h 4939454"/>
              <a:gd name="connsiteX10" fmla="*/ 559353 w 4282900"/>
              <a:gd name="connsiteY10" fmla="*/ 4083882 h 4939454"/>
              <a:gd name="connsiteX11" fmla="*/ 0 w 4282900"/>
              <a:gd name="connsiteY11" fmla="*/ 2890495 h 4939454"/>
              <a:gd name="connsiteX12" fmla="*/ 0 w 4282900"/>
              <a:gd name="connsiteY12" fmla="*/ 2586108 h 4939454"/>
              <a:gd name="connsiteX13" fmla="*/ 0 w 4282900"/>
              <a:gd name="connsiteY13" fmla="*/ 2186898 h 4939454"/>
              <a:gd name="connsiteX14" fmla="*/ 0 w 4282900"/>
              <a:gd name="connsiteY14" fmla="*/ 1896984 h 4939454"/>
              <a:gd name="connsiteX15" fmla="*/ 0 w 4282900"/>
              <a:gd name="connsiteY15" fmla="*/ 1375930 h 4939454"/>
              <a:gd name="connsiteX16" fmla="*/ 0 w 4282900"/>
              <a:gd name="connsiteY16" fmla="*/ 1193386 h 4939454"/>
              <a:gd name="connsiteX17" fmla="*/ 559354 w 4282900"/>
              <a:gd name="connsiteY17" fmla="*/ 0 h 4939454"/>
              <a:gd name="connsiteX0" fmla="*/ 4282900 w 4282900"/>
              <a:gd name="connsiteY0" fmla="*/ 1 h 3746069"/>
              <a:gd name="connsiteX1" fmla="*/ 4282900 w 4282900"/>
              <a:gd name="connsiteY1" fmla="*/ 182545 h 3746069"/>
              <a:gd name="connsiteX2" fmla="*/ 4282900 w 4282900"/>
              <a:gd name="connsiteY2" fmla="*/ 703599 h 3746069"/>
              <a:gd name="connsiteX3" fmla="*/ 4282900 w 4282900"/>
              <a:gd name="connsiteY3" fmla="*/ 993513 h 3746069"/>
              <a:gd name="connsiteX4" fmla="*/ 4282900 w 4282900"/>
              <a:gd name="connsiteY4" fmla="*/ 1392723 h 3746069"/>
              <a:gd name="connsiteX5" fmla="*/ 4282900 w 4282900"/>
              <a:gd name="connsiteY5" fmla="*/ 1697110 h 3746069"/>
              <a:gd name="connsiteX6" fmla="*/ 3723546 w 4282900"/>
              <a:gd name="connsiteY6" fmla="*/ 2890497 h 3746069"/>
              <a:gd name="connsiteX7" fmla="*/ 2332829 w 4282900"/>
              <a:gd name="connsiteY7" fmla="*/ 3581353 h 3746069"/>
              <a:gd name="connsiteX8" fmla="*/ 2137940 w 4282900"/>
              <a:gd name="connsiteY8" fmla="*/ 3746069 h 3746069"/>
              <a:gd name="connsiteX9" fmla="*/ 1950069 w 4282900"/>
              <a:gd name="connsiteY9" fmla="*/ 3581353 h 3746069"/>
              <a:gd name="connsiteX10" fmla="*/ 559353 w 4282900"/>
              <a:gd name="connsiteY10" fmla="*/ 2890497 h 3746069"/>
              <a:gd name="connsiteX11" fmla="*/ 0 w 4282900"/>
              <a:gd name="connsiteY11" fmla="*/ 1697110 h 3746069"/>
              <a:gd name="connsiteX12" fmla="*/ 0 w 4282900"/>
              <a:gd name="connsiteY12" fmla="*/ 1392723 h 3746069"/>
              <a:gd name="connsiteX13" fmla="*/ 0 w 4282900"/>
              <a:gd name="connsiteY13" fmla="*/ 993513 h 3746069"/>
              <a:gd name="connsiteX14" fmla="*/ 0 w 4282900"/>
              <a:gd name="connsiteY14" fmla="*/ 703599 h 3746069"/>
              <a:gd name="connsiteX15" fmla="*/ 0 w 4282900"/>
              <a:gd name="connsiteY15" fmla="*/ 182545 h 3746069"/>
              <a:gd name="connsiteX16" fmla="*/ 0 w 4282900"/>
              <a:gd name="connsiteY16" fmla="*/ 1 h 3746069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098888 h 3851444"/>
              <a:gd name="connsiteX4" fmla="*/ 4282900 w 4282900"/>
              <a:gd name="connsiteY4" fmla="*/ 1498098 h 3851444"/>
              <a:gd name="connsiteX5" fmla="*/ 4282900 w 4282900"/>
              <a:gd name="connsiteY5" fmla="*/ 1802485 h 3851444"/>
              <a:gd name="connsiteX6" fmla="*/ 3723546 w 4282900"/>
              <a:gd name="connsiteY6" fmla="*/ 2995872 h 3851444"/>
              <a:gd name="connsiteX7" fmla="*/ 2332829 w 4282900"/>
              <a:gd name="connsiteY7" fmla="*/ 3686728 h 3851444"/>
              <a:gd name="connsiteX8" fmla="*/ 2137940 w 4282900"/>
              <a:gd name="connsiteY8" fmla="*/ 3851444 h 3851444"/>
              <a:gd name="connsiteX9" fmla="*/ 1950069 w 4282900"/>
              <a:gd name="connsiteY9" fmla="*/ 3686728 h 3851444"/>
              <a:gd name="connsiteX10" fmla="*/ 559353 w 4282900"/>
              <a:gd name="connsiteY10" fmla="*/ 2995872 h 3851444"/>
              <a:gd name="connsiteX11" fmla="*/ 0 w 4282900"/>
              <a:gd name="connsiteY11" fmla="*/ 1802485 h 3851444"/>
              <a:gd name="connsiteX12" fmla="*/ 0 w 4282900"/>
              <a:gd name="connsiteY12" fmla="*/ 1498098 h 3851444"/>
              <a:gd name="connsiteX13" fmla="*/ 0 w 4282900"/>
              <a:gd name="connsiteY13" fmla="*/ 1098888 h 3851444"/>
              <a:gd name="connsiteX14" fmla="*/ 0 w 4282900"/>
              <a:gd name="connsiteY14" fmla="*/ 808974 h 3851444"/>
              <a:gd name="connsiteX15" fmla="*/ 0 w 4282900"/>
              <a:gd name="connsiteY15" fmla="*/ 287920 h 3851444"/>
              <a:gd name="connsiteX16" fmla="*/ 0 w 4282900"/>
              <a:gd name="connsiteY16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098888 h 3851444"/>
              <a:gd name="connsiteX4" fmla="*/ 4282900 w 4282900"/>
              <a:gd name="connsiteY4" fmla="*/ 1498098 h 3851444"/>
              <a:gd name="connsiteX5" fmla="*/ 4282900 w 4282900"/>
              <a:gd name="connsiteY5" fmla="*/ 1802485 h 3851444"/>
              <a:gd name="connsiteX6" fmla="*/ 3723546 w 4282900"/>
              <a:gd name="connsiteY6" fmla="*/ 2995872 h 3851444"/>
              <a:gd name="connsiteX7" fmla="*/ 2332829 w 4282900"/>
              <a:gd name="connsiteY7" fmla="*/ 3686728 h 3851444"/>
              <a:gd name="connsiteX8" fmla="*/ 2137940 w 4282900"/>
              <a:gd name="connsiteY8" fmla="*/ 3851444 h 3851444"/>
              <a:gd name="connsiteX9" fmla="*/ 1950069 w 4282900"/>
              <a:gd name="connsiteY9" fmla="*/ 3686728 h 3851444"/>
              <a:gd name="connsiteX10" fmla="*/ 559353 w 4282900"/>
              <a:gd name="connsiteY10" fmla="*/ 2995872 h 3851444"/>
              <a:gd name="connsiteX11" fmla="*/ 0 w 4282900"/>
              <a:gd name="connsiteY11" fmla="*/ 1802485 h 3851444"/>
              <a:gd name="connsiteX12" fmla="*/ 0 w 4282900"/>
              <a:gd name="connsiteY12" fmla="*/ 1498098 h 3851444"/>
              <a:gd name="connsiteX13" fmla="*/ 0 w 4282900"/>
              <a:gd name="connsiteY13" fmla="*/ 1098888 h 3851444"/>
              <a:gd name="connsiteX14" fmla="*/ 0 w 4282900"/>
              <a:gd name="connsiteY14" fmla="*/ 287920 h 3851444"/>
              <a:gd name="connsiteX15" fmla="*/ 0 w 4282900"/>
              <a:gd name="connsiteY15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098888 h 3851444"/>
              <a:gd name="connsiteX4" fmla="*/ 4282900 w 4282900"/>
              <a:gd name="connsiteY4" fmla="*/ 1498098 h 3851444"/>
              <a:gd name="connsiteX5" fmla="*/ 4282900 w 4282900"/>
              <a:gd name="connsiteY5" fmla="*/ 1802485 h 3851444"/>
              <a:gd name="connsiteX6" fmla="*/ 3723546 w 4282900"/>
              <a:gd name="connsiteY6" fmla="*/ 2995872 h 3851444"/>
              <a:gd name="connsiteX7" fmla="*/ 2332829 w 4282900"/>
              <a:gd name="connsiteY7" fmla="*/ 3686728 h 3851444"/>
              <a:gd name="connsiteX8" fmla="*/ 2137940 w 4282900"/>
              <a:gd name="connsiteY8" fmla="*/ 3851444 h 3851444"/>
              <a:gd name="connsiteX9" fmla="*/ 1950069 w 4282900"/>
              <a:gd name="connsiteY9" fmla="*/ 3686728 h 3851444"/>
              <a:gd name="connsiteX10" fmla="*/ 559353 w 4282900"/>
              <a:gd name="connsiteY10" fmla="*/ 2995872 h 3851444"/>
              <a:gd name="connsiteX11" fmla="*/ 0 w 4282900"/>
              <a:gd name="connsiteY11" fmla="*/ 1802485 h 3851444"/>
              <a:gd name="connsiteX12" fmla="*/ 0 w 4282900"/>
              <a:gd name="connsiteY12" fmla="*/ 1498098 h 3851444"/>
              <a:gd name="connsiteX13" fmla="*/ 0 w 4282900"/>
              <a:gd name="connsiteY13" fmla="*/ 287920 h 3851444"/>
              <a:gd name="connsiteX14" fmla="*/ 0 w 4282900"/>
              <a:gd name="connsiteY14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498098 h 3851444"/>
              <a:gd name="connsiteX4" fmla="*/ 4282900 w 4282900"/>
              <a:gd name="connsiteY4" fmla="*/ 1802485 h 3851444"/>
              <a:gd name="connsiteX5" fmla="*/ 3723546 w 4282900"/>
              <a:gd name="connsiteY5" fmla="*/ 2995872 h 3851444"/>
              <a:gd name="connsiteX6" fmla="*/ 2332829 w 4282900"/>
              <a:gd name="connsiteY6" fmla="*/ 3686728 h 3851444"/>
              <a:gd name="connsiteX7" fmla="*/ 2137940 w 4282900"/>
              <a:gd name="connsiteY7" fmla="*/ 3851444 h 3851444"/>
              <a:gd name="connsiteX8" fmla="*/ 1950069 w 4282900"/>
              <a:gd name="connsiteY8" fmla="*/ 3686728 h 3851444"/>
              <a:gd name="connsiteX9" fmla="*/ 559353 w 4282900"/>
              <a:gd name="connsiteY9" fmla="*/ 2995872 h 3851444"/>
              <a:gd name="connsiteX10" fmla="*/ 0 w 4282900"/>
              <a:gd name="connsiteY10" fmla="*/ 1802485 h 3851444"/>
              <a:gd name="connsiteX11" fmla="*/ 0 w 4282900"/>
              <a:gd name="connsiteY11" fmla="*/ 1498098 h 3851444"/>
              <a:gd name="connsiteX12" fmla="*/ 0 w 4282900"/>
              <a:gd name="connsiteY12" fmla="*/ 287920 h 3851444"/>
              <a:gd name="connsiteX13" fmla="*/ 0 w 4282900"/>
              <a:gd name="connsiteY13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802485 h 3851444"/>
              <a:gd name="connsiteX4" fmla="*/ 3723546 w 4282900"/>
              <a:gd name="connsiteY4" fmla="*/ 2995872 h 3851444"/>
              <a:gd name="connsiteX5" fmla="*/ 2332829 w 4282900"/>
              <a:gd name="connsiteY5" fmla="*/ 3686728 h 3851444"/>
              <a:gd name="connsiteX6" fmla="*/ 2137940 w 4282900"/>
              <a:gd name="connsiteY6" fmla="*/ 3851444 h 3851444"/>
              <a:gd name="connsiteX7" fmla="*/ 1950069 w 4282900"/>
              <a:gd name="connsiteY7" fmla="*/ 3686728 h 3851444"/>
              <a:gd name="connsiteX8" fmla="*/ 559353 w 4282900"/>
              <a:gd name="connsiteY8" fmla="*/ 2995872 h 3851444"/>
              <a:gd name="connsiteX9" fmla="*/ 0 w 4282900"/>
              <a:gd name="connsiteY9" fmla="*/ 1802485 h 3851444"/>
              <a:gd name="connsiteX10" fmla="*/ 0 w 4282900"/>
              <a:gd name="connsiteY10" fmla="*/ 1498098 h 3851444"/>
              <a:gd name="connsiteX11" fmla="*/ 0 w 4282900"/>
              <a:gd name="connsiteY11" fmla="*/ 287920 h 3851444"/>
              <a:gd name="connsiteX12" fmla="*/ 0 w 4282900"/>
              <a:gd name="connsiteY12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1802485 h 3851444"/>
              <a:gd name="connsiteX3" fmla="*/ 3723546 w 4282900"/>
              <a:gd name="connsiteY3" fmla="*/ 2995872 h 3851444"/>
              <a:gd name="connsiteX4" fmla="*/ 2332829 w 4282900"/>
              <a:gd name="connsiteY4" fmla="*/ 3686728 h 3851444"/>
              <a:gd name="connsiteX5" fmla="*/ 2137940 w 4282900"/>
              <a:gd name="connsiteY5" fmla="*/ 3851444 h 3851444"/>
              <a:gd name="connsiteX6" fmla="*/ 1950069 w 4282900"/>
              <a:gd name="connsiteY6" fmla="*/ 3686728 h 3851444"/>
              <a:gd name="connsiteX7" fmla="*/ 559353 w 4282900"/>
              <a:gd name="connsiteY7" fmla="*/ 2995872 h 3851444"/>
              <a:gd name="connsiteX8" fmla="*/ 0 w 4282900"/>
              <a:gd name="connsiteY8" fmla="*/ 1802485 h 3851444"/>
              <a:gd name="connsiteX9" fmla="*/ 0 w 4282900"/>
              <a:gd name="connsiteY9" fmla="*/ 1498098 h 3851444"/>
              <a:gd name="connsiteX10" fmla="*/ 0 w 4282900"/>
              <a:gd name="connsiteY10" fmla="*/ 287920 h 3851444"/>
              <a:gd name="connsiteX11" fmla="*/ 0 w 4282900"/>
              <a:gd name="connsiteY11" fmla="*/ 0 h 3851444"/>
              <a:gd name="connsiteX0" fmla="*/ 4282900 w 4282900"/>
              <a:gd name="connsiteY0" fmla="*/ 26345 h 3851444"/>
              <a:gd name="connsiteX1" fmla="*/ 4282900 w 4282900"/>
              <a:gd name="connsiteY1" fmla="*/ 287920 h 3851444"/>
              <a:gd name="connsiteX2" fmla="*/ 4282900 w 4282900"/>
              <a:gd name="connsiteY2" fmla="*/ 1802485 h 3851444"/>
              <a:gd name="connsiteX3" fmla="*/ 3723546 w 4282900"/>
              <a:gd name="connsiteY3" fmla="*/ 2995872 h 3851444"/>
              <a:gd name="connsiteX4" fmla="*/ 2332829 w 4282900"/>
              <a:gd name="connsiteY4" fmla="*/ 3686728 h 3851444"/>
              <a:gd name="connsiteX5" fmla="*/ 2137940 w 4282900"/>
              <a:gd name="connsiteY5" fmla="*/ 3851444 h 3851444"/>
              <a:gd name="connsiteX6" fmla="*/ 1950069 w 4282900"/>
              <a:gd name="connsiteY6" fmla="*/ 3686728 h 3851444"/>
              <a:gd name="connsiteX7" fmla="*/ 559353 w 4282900"/>
              <a:gd name="connsiteY7" fmla="*/ 2995872 h 3851444"/>
              <a:gd name="connsiteX8" fmla="*/ 0 w 4282900"/>
              <a:gd name="connsiteY8" fmla="*/ 1802485 h 3851444"/>
              <a:gd name="connsiteX9" fmla="*/ 0 w 4282900"/>
              <a:gd name="connsiteY9" fmla="*/ 1498098 h 3851444"/>
              <a:gd name="connsiteX10" fmla="*/ 0 w 4282900"/>
              <a:gd name="connsiteY10" fmla="*/ 287920 h 3851444"/>
              <a:gd name="connsiteX11" fmla="*/ 0 w 4282900"/>
              <a:gd name="connsiteY11" fmla="*/ 0 h 385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2900" h="3851444">
                <a:moveTo>
                  <a:pt x="4282900" y="26345"/>
                </a:moveTo>
                <a:lnTo>
                  <a:pt x="4282900" y="287920"/>
                </a:lnTo>
                <a:lnTo>
                  <a:pt x="4282900" y="1802485"/>
                </a:lnTo>
                <a:cubicBezTo>
                  <a:pt x="4282900" y="2418594"/>
                  <a:pt x="4108103" y="2726976"/>
                  <a:pt x="3723546" y="2995872"/>
                </a:cubicBezTo>
                <a:cubicBezTo>
                  <a:pt x="3323617" y="3227575"/>
                  <a:pt x="2798672" y="3326735"/>
                  <a:pt x="2332829" y="3686728"/>
                </a:cubicBezTo>
                <a:lnTo>
                  <a:pt x="2137940" y="3851444"/>
                </a:lnTo>
                <a:lnTo>
                  <a:pt x="1950069" y="3686728"/>
                </a:lnTo>
                <a:cubicBezTo>
                  <a:pt x="1484225" y="3326735"/>
                  <a:pt x="959280" y="3227575"/>
                  <a:pt x="559353" y="2995872"/>
                </a:cubicBezTo>
                <a:cubicBezTo>
                  <a:pt x="174796" y="2726976"/>
                  <a:pt x="0" y="2418594"/>
                  <a:pt x="0" y="1802485"/>
                </a:cubicBezTo>
                <a:lnTo>
                  <a:pt x="0" y="1498098"/>
                </a:lnTo>
                <a:lnTo>
                  <a:pt x="0" y="287920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C6AEB2-F634-4DD5-B73F-286880A6C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0420" y="1570918"/>
            <a:ext cx="2372219" cy="3209758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49078805-82DE-8F4F-86F1-2B567BF9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9581" y="-4177"/>
            <a:ext cx="2372219" cy="2133243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  <a:gd name="connsiteX0" fmla="*/ 4282900 w 4447989"/>
              <a:gd name="connsiteY0" fmla="*/ 2048959 h 5795027"/>
              <a:gd name="connsiteX1" fmla="*/ 4282900 w 4447989"/>
              <a:gd name="connsiteY1" fmla="*/ 2231503 h 5795027"/>
              <a:gd name="connsiteX2" fmla="*/ 4282900 w 4447989"/>
              <a:gd name="connsiteY2" fmla="*/ 2752557 h 5795027"/>
              <a:gd name="connsiteX3" fmla="*/ 4282900 w 4447989"/>
              <a:gd name="connsiteY3" fmla="*/ 3042471 h 5795027"/>
              <a:gd name="connsiteX4" fmla="*/ 4282900 w 4447989"/>
              <a:gd name="connsiteY4" fmla="*/ 3441681 h 5795027"/>
              <a:gd name="connsiteX5" fmla="*/ 4282900 w 4447989"/>
              <a:gd name="connsiteY5" fmla="*/ 3746068 h 5795027"/>
              <a:gd name="connsiteX6" fmla="*/ 3723546 w 4447989"/>
              <a:gd name="connsiteY6" fmla="*/ 4939455 h 5795027"/>
              <a:gd name="connsiteX7" fmla="*/ 2332829 w 4447989"/>
              <a:gd name="connsiteY7" fmla="*/ 5630311 h 5795027"/>
              <a:gd name="connsiteX8" fmla="*/ 2137940 w 4447989"/>
              <a:gd name="connsiteY8" fmla="*/ 5795027 h 5795027"/>
              <a:gd name="connsiteX9" fmla="*/ 1950069 w 4447989"/>
              <a:gd name="connsiteY9" fmla="*/ 5630311 h 5795027"/>
              <a:gd name="connsiteX10" fmla="*/ 559353 w 4447989"/>
              <a:gd name="connsiteY10" fmla="*/ 4939455 h 5795027"/>
              <a:gd name="connsiteX11" fmla="*/ 0 w 4447989"/>
              <a:gd name="connsiteY11" fmla="*/ 3746068 h 5795027"/>
              <a:gd name="connsiteX12" fmla="*/ 0 w 4447989"/>
              <a:gd name="connsiteY12" fmla="*/ 3441681 h 5795027"/>
              <a:gd name="connsiteX13" fmla="*/ 0 w 4447989"/>
              <a:gd name="connsiteY13" fmla="*/ 3042471 h 5795027"/>
              <a:gd name="connsiteX14" fmla="*/ 0 w 4447989"/>
              <a:gd name="connsiteY14" fmla="*/ 2752557 h 5795027"/>
              <a:gd name="connsiteX15" fmla="*/ 0 w 4447989"/>
              <a:gd name="connsiteY15" fmla="*/ 2231503 h 5795027"/>
              <a:gd name="connsiteX16" fmla="*/ 0 w 4447989"/>
              <a:gd name="connsiteY16" fmla="*/ 2048959 h 5795027"/>
              <a:gd name="connsiteX17" fmla="*/ 559354 w 4447989"/>
              <a:gd name="connsiteY17" fmla="*/ 855573 h 5795027"/>
              <a:gd name="connsiteX18" fmla="*/ 1950071 w 4447989"/>
              <a:gd name="connsiteY18" fmla="*/ 164715 h 5795027"/>
              <a:gd name="connsiteX19" fmla="*/ 2144960 w 4447989"/>
              <a:gd name="connsiteY19" fmla="*/ 0 h 5795027"/>
              <a:gd name="connsiteX20" fmla="*/ 2332832 w 4447989"/>
              <a:gd name="connsiteY20" fmla="*/ 164715 h 5795027"/>
              <a:gd name="connsiteX21" fmla="*/ 3723546 w 4447989"/>
              <a:gd name="connsiteY21" fmla="*/ 855573 h 5795027"/>
              <a:gd name="connsiteX22" fmla="*/ 4447989 w 4447989"/>
              <a:gd name="connsiteY22" fmla="*/ 2214048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21" fmla="*/ 3723546 w 4282900"/>
              <a:gd name="connsiteY21" fmla="*/ 855573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20" fmla="*/ 2332832 w 4282900"/>
              <a:gd name="connsiteY20" fmla="*/ 164715 h 5795027"/>
              <a:gd name="connsiteX0" fmla="*/ 4282900 w 4282900"/>
              <a:gd name="connsiteY0" fmla="*/ 2048959 h 5795027"/>
              <a:gd name="connsiteX1" fmla="*/ 4282900 w 4282900"/>
              <a:gd name="connsiteY1" fmla="*/ 2231503 h 5795027"/>
              <a:gd name="connsiteX2" fmla="*/ 4282900 w 4282900"/>
              <a:gd name="connsiteY2" fmla="*/ 2752557 h 5795027"/>
              <a:gd name="connsiteX3" fmla="*/ 4282900 w 4282900"/>
              <a:gd name="connsiteY3" fmla="*/ 3042471 h 5795027"/>
              <a:gd name="connsiteX4" fmla="*/ 4282900 w 4282900"/>
              <a:gd name="connsiteY4" fmla="*/ 3441681 h 5795027"/>
              <a:gd name="connsiteX5" fmla="*/ 4282900 w 4282900"/>
              <a:gd name="connsiteY5" fmla="*/ 3746068 h 5795027"/>
              <a:gd name="connsiteX6" fmla="*/ 3723546 w 4282900"/>
              <a:gd name="connsiteY6" fmla="*/ 4939455 h 5795027"/>
              <a:gd name="connsiteX7" fmla="*/ 2332829 w 4282900"/>
              <a:gd name="connsiteY7" fmla="*/ 5630311 h 5795027"/>
              <a:gd name="connsiteX8" fmla="*/ 2137940 w 4282900"/>
              <a:gd name="connsiteY8" fmla="*/ 5795027 h 5795027"/>
              <a:gd name="connsiteX9" fmla="*/ 1950069 w 4282900"/>
              <a:gd name="connsiteY9" fmla="*/ 5630311 h 5795027"/>
              <a:gd name="connsiteX10" fmla="*/ 559353 w 4282900"/>
              <a:gd name="connsiteY10" fmla="*/ 4939455 h 5795027"/>
              <a:gd name="connsiteX11" fmla="*/ 0 w 4282900"/>
              <a:gd name="connsiteY11" fmla="*/ 3746068 h 5795027"/>
              <a:gd name="connsiteX12" fmla="*/ 0 w 4282900"/>
              <a:gd name="connsiteY12" fmla="*/ 3441681 h 5795027"/>
              <a:gd name="connsiteX13" fmla="*/ 0 w 4282900"/>
              <a:gd name="connsiteY13" fmla="*/ 3042471 h 5795027"/>
              <a:gd name="connsiteX14" fmla="*/ 0 w 4282900"/>
              <a:gd name="connsiteY14" fmla="*/ 2752557 h 5795027"/>
              <a:gd name="connsiteX15" fmla="*/ 0 w 4282900"/>
              <a:gd name="connsiteY15" fmla="*/ 2231503 h 5795027"/>
              <a:gd name="connsiteX16" fmla="*/ 0 w 4282900"/>
              <a:gd name="connsiteY16" fmla="*/ 2048959 h 5795027"/>
              <a:gd name="connsiteX17" fmla="*/ 559354 w 4282900"/>
              <a:gd name="connsiteY17" fmla="*/ 855573 h 5795027"/>
              <a:gd name="connsiteX18" fmla="*/ 1950071 w 4282900"/>
              <a:gd name="connsiteY18" fmla="*/ 164715 h 5795027"/>
              <a:gd name="connsiteX19" fmla="*/ 2144960 w 4282900"/>
              <a:gd name="connsiteY19" fmla="*/ 0 h 5795027"/>
              <a:gd name="connsiteX0" fmla="*/ 4282900 w 4282900"/>
              <a:gd name="connsiteY0" fmla="*/ 1884243 h 5630311"/>
              <a:gd name="connsiteX1" fmla="*/ 4282900 w 4282900"/>
              <a:gd name="connsiteY1" fmla="*/ 2066787 h 5630311"/>
              <a:gd name="connsiteX2" fmla="*/ 4282900 w 4282900"/>
              <a:gd name="connsiteY2" fmla="*/ 2587841 h 5630311"/>
              <a:gd name="connsiteX3" fmla="*/ 4282900 w 4282900"/>
              <a:gd name="connsiteY3" fmla="*/ 2877755 h 5630311"/>
              <a:gd name="connsiteX4" fmla="*/ 4282900 w 4282900"/>
              <a:gd name="connsiteY4" fmla="*/ 3276965 h 5630311"/>
              <a:gd name="connsiteX5" fmla="*/ 4282900 w 4282900"/>
              <a:gd name="connsiteY5" fmla="*/ 3581352 h 5630311"/>
              <a:gd name="connsiteX6" fmla="*/ 3723546 w 4282900"/>
              <a:gd name="connsiteY6" fmla="*/ 4774739 h 5630311"/>
              <a:gd name="connsiteX7" fmla="*/ 2332829 w 4282900"/>
              <a:gd name="connsiteY7" fmla="*/ 5465595 h 5630311"/>
              <a:gd name="connsiteX8" fmla="*/ 2137940 w 4282900"/>
              <a:gd name="connsiteY8" fmla="*/ 5630311 h 5630311"/>
              <a:gd name="connsiteX9" fmla="*/ 1950069 w 4282900"/>
              <a:gd name="connsiteY9" fmla="*/ 5465595 h 5630311"/>
              <a:gd name="connsiteX10" fmla="*/ 559353 w 4282900"/>
              <a:gd name="connsiteY10" fmla="*/ 4774739 h 5630311"/>
              <a:gd name="connsiteX11" fmla="*/ 0 w 4282900"/>
              <a:gd name="connsiteY11" fmla="*/ 3581352 h 5630311"/>
              <a:gd name="connsiteX12" fmla="*/ 0 w 4282900"/>
              <a:gd name="connsiteY12" fmla="*/ 3276965 h 5630311"/>
              <a:gd name="connsiteX13" fmla="*/ 0 w 4282900"/>
              <a:gd name="connsiteY13" fmla="*/ 2877755 h 5630311"/>
              <a:gd name="connsiteX14" fmla="*/ 0 w 4282900"/>
              <a:gd name="connsiteY14" fmla="*/ 2587841 h 5630311"/>
              <a:gd name="connsiteX15" fmla="*/ 0 w 4282900"/>
              <a:gd name="connsiteY15" fmla="*/ 2066787 h 5630311"/>
              <a:gd name="connsiteX16" fmla="*/ 0 w 4282900"/>
              <a:gd name="connsiteY16" fmla="*/ 1884243 h 5630311"/>
              <a:gd name="connsiteX17" fmla="*/ 559354 w 4282900"/>
              <a:gd name="connsiteY17" fmla="*/ 690857 h 5630311"/>
              <a:gd name="connsiteX18" fmla="*/ 1950071 w 4282900"/>
              <a:gd name="connsiteY18" fmla="*/ -1 h 5630311"/>
              <a:gd name="connsiteX0" fmla="*/ 4282900 w 4282900"/>
              <a:gd name="connsiteY0" fmla="*/ 1193386 h 4939454"/>
              <a:gd name="connsiteX1" fmla="*/ 4282900 w 4282900"/>
              <a:gd name="connsiteY1" fmla="*/ 1375930 h 4939454"/>
              <a:gd name="connsiteX2" fmla="*/ 4282900 w 4282900"/>
              <a:gd name="connsiteY2" fmla="*/ 1896984 h 4939454"/>
              <a:gd name="connsiteX3" fmla="*/ 4282900 w 4282900"/>
              <a:gd name="connsiteY3" fmla="*/ 2186898 h 4939454"/>
              <a:gd name="connsiteX4" fmla="*/ 4282900 w 4282900"/>
              <a:gd name="connsiteY4" fmla="*/ 2586108 h 4939454"/>
              <a:gd name="connsiteX5" fmla="*/ 4282900 w 4282900"/>
              <a:gd name="connsiteY5" fmla="*/ 2890495 h 4939454"/>
              <a:gd name="connsiteX6" fmla="*/ 3723546 w 4282900"/>
              <a:gd name="connsiteY6" fmla="*/ 4083882 h 4939454"/>
              <a:gd name="connsiteX7" fmla="*/ 2332829 w 4282900"/>
              <a:gd name="connsiteY7" fmla="*/ 4774738 h 4939454"/>
              <a:gd name="connsiteX8" fmla="*/ 2137940 w 4282900"/>
              <a:gd name="connsiteY8" fmla="*/ 4939454 h 4939454"/>
              <a:gd name="connsiteX9" fmla="*/ 1950069 w 4282900"/>
              <a:gd name="connsiteY9" fmla="*/ 4774738 h 4939454"/>
              <a:gd name="connsiteX10" fmla="*/ 559353 w 4282900"/>
              <a:gd name="connsiteY10" fmla="*/ 4083882 h 4939454"/>
              <a:gd name="connsiteX11" fmla="*/ 0 w 4282900"/>
              <a:gd name="connsiteY11" fmla="*/ 2890495 h 4939454"/>
              <a:gd name="connsiteX12" fmla="*/ 0 w 4282900"/>
              <a:gd name="connsiteY12" fmla="*/ 2586108 h 4939454"/>
              <a:gd name="connsiteX13" fmla="*/ 0 w 4282900"/>
              <a:gd name="connsiteY13" fmla="*/ 2186898 h 4939454"/>
              <a:gd name="connsiteX14" fmla="*/ 0 w 4282900"/>
              <a:gd name="connsiteY14" fmla="*/ 1896984 h 4939454"/>
              <a:gd name="connsiteX15" fmla="*/ 0 w 4282900"/>
              <a:gd name="connsiteY15" fmla="*/ 1375930 h 4939454"/>
              <a:gd name="connsiteX16" fmla="*/ 0 w 4282900"/>
              <a:gd name="connsiteY16" fmla="*/ 1193386 h 4939454"/>
              <a:gd name="connsiteX17" fmla="*/ 559354 w 4282900"/>
              <a:gd name="connsiteY17" fmla="*/ 0 h 4939454"/>
              <a:gd name="connsiteX0" fmla="*/ 4282900 w 4282900"/>
              <a:gd name="connsiteY0" fmla="*/ 1 h 3746069"/>
              <a:gd name="connsiteX1" fmla="*/ 4282900 w 4282900"/>
              <a:gd name="connsiteY1" fmla="*/ 182545 h 3746069"/>
              <a:gd name="connsiteX2" fmla="*/ 4282900 w 4282900"/>
              <a:gd name="connsiteY2" fmla="*/ 703599 h 3746069"/>
              <a:gd name="connsiteX3" fmla="*/ 4282900 w 4282900"/>
              <a:gd name="connsiteY3" fmla="*/ 993513 h 3746069"/>
              <a:gd name="connsiteX4" fmla="*/ 4282900 w 4282900"/>
              <a:gd name="connsiteY4" fmla="*/ 1392723 h 3746069"/>
              <a:gd name="connsiteX5" fmla="*/ 4282900 w 4282900"/>
              <a:gd name="connsiteY5" fmla="*/ 1697110 h 3746069"/>
              <a:gd name="connsiteX6" fmla="*/ 3723546 w 4282900"/>
              <a:gd name="connsiteY6" fmla="*/ 2890497 h 3746069"/>
              <a:gd name="connsiteX7" fmla="*/ 2332829 w 4282900"/>
              <a:gd name="connsiteY7" fmla="*/ 3581353 h 3746069"/>
              <a:gd name="connsiteX8" fmla="*/ 2137940 w 4282900"/>
              <a:gd name="connsiteY8" fmla="*/ 3746069 h 3746069"/>
              <a:gd name="connsiteX9" fmla="*/ 1950069 w 4282900"/>
              <a:gd name="connsiteY9" fmla="*/ 3581353 h 3746069"/>
              <a:gd name="connsiteX10" fmla="*/ 559353 w 4282900"/>
              <a:gd name="connsiteY10" fmla="*/ 2890497 h 3746069"/>
              <a:gd name="connsiteX11" fmla="*/ 0 w 4282900"/>
              <a:gd name="connsiteY11" fmla="*/ 1697110 h 3746069"/>
              <a:gd name="connsiteX12" fmla="*/ 0 w 4282900"/>
              <a:gd name="connsiteY12" fmla="*/ 1392723 h 3746069"/>
              <a:gd name="connsiteX13" fmla="*/ 0 w 4282900"/>
              <a:gd name="connsiteY13" fmla="*/ 993513 h 3746069"/>
              <a:gd name="connsiteX14" fmla="*/ 0 w 4282900"/>
              <a:gd name="connsiteY14" fmla="*/ 703599 h 3746069"/>
              <a:gd name="connsiteX15" fmla="*/ 0 w 4282900"/>
              <a:gd name="connsiteY15" fmla="*/ 182545 h 3746069"/>
              <a:gd name="connsiteX16" fmla="*/ 0 w 4282900"/>
              <a:gd name="connsiteY16" fmla="*/ 1 h 3746069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098888 h 3851444"/>
              <a:gd name="connsiteX4" fmla="*/ 4282900 w 4282900"/>
              <a:gd name="connsiteY4" fmla="*/ 1498098 h 3851444"/>
              <a:gd name="connsiteX5" fmla="*/ 4282900 w 4282900"/>
              <a:gd name="connsiteY5" fmla="*/ 1802485 h 3851444"/>
              <a:gd name="connsiteX6" fmla="*/ 3723546 w 4282900"/>
              <a:gd name="connsiteY6" fmla="*/ 2995872 h 3851444"/>
              <a:gd name="connsiteX7" fmla="*/ 2332829 w 4282900"/>
              <a:gd name="connsiteY7" fmla="*/ 3686728 h 3851444"/>
              <a:gd name="connsiteX8" fmla="*/ 2137940 w 4282900"/>
              <a:gd name="connsiteY8" fmla="*/ 3851444 h 3851444"/>
              <a:gd name="connsiteX9" fmla="*/ 1950069 w 4282900"/>
              <a:gd name="connsiteY9" fmla="*/ 3686728 h 3851444"/>
              <a:gd name="connsiteX10" fmla="*/ 559353 w 4282900"/>
              <a:gd name="connsiteY10" fmla="*/ 2995872 h 3851444"/>
              <a:gd name="connsiteX11" fmla="*/ 0 w 4282900"/>
              <a:gd name="connsiteY11" fmla="*/ 1802485 h 3851444"/>
              <a:gd name="connsiteX12" fmla="*/ 0 w 4282900"/>
              <a:gd name="connsiteY12" fmla="*/ 1498098 h 3851444"/>
              <a:gd name="connsiteX13" fmla="*/ 0 w 4282900"/>
              <a:gd name="connsiteY13" fmla="*/ 1098888 h 3851444"/>
              <a:gd name="connsiteX14" fmla="*/ 0 w 4282900"/>
              <a:gd name="connsiteY14" fmla="*/ 808974 h 3851444"/>
              <a:gd name="connsiteX15" fmla="*/ 0 w 4282900"/>
              <a:gd name="connsiteY15" fmla="*/ 287920 h 3851444"/>
              <a:gd name="connsiteX16" fmla="*/ 0 w 4282900"/>
              <a:gd name="connsiteY16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098888 h 3851444"/>
              <a:gd name="connsiteX4" fmla="*/ 4282900 w 4282900"/>
              <a:gd name="connsiteY4" fmla="*/ 1498098 h 3851444"/>
              <a:gd name="connsiteX5" fmla="*/ 4282900 w 4282900"/>
              <a:gd name="connsiteY5" fmla="*/ 1802485 h 3851444"/>
              <a:gd name="connsiteX6" fmla="*/ 3723546 w 4282900"/>
              <a:gd name="connsiteY6" fmla="*/ 2995872 h 3851444"/>
              <a:gd name="connsiteX7" fmla="*/ 2332829 w 4282900"/>
              <a:gd name="connsiteY7" fmla="*/ 3686728 h 3851444"/>
              <a:gd name="connsiteX8" fmla="*/ 2137940 w 4282900"/>
              <a:gd name="connsiteY8" fmla="*/ 3851444 h 3851444"/>
              <a:gd name="connsiteX9" fmla="*/ 1950069 w 4282900"/>
              <a:gd name="connsiteY9" fmla="*/ 3686728 h 3851444"/>
              <a:gd name="connsiteX10" fmla="*/ 559353 w 4282900"/>
              <a:gd name="connsiteY10" fmla="*/ 2995872 h 3851444"/>
              <a:gd name="connsiteX11" fmla="*/ 0 w 4282900"/>
              <a:gd name="connsiteY11" fmla="*/ 1802485 h 3851444"/>
              <a:gd name="connsiteX12" fmla="*/ 0 w 4282900"/>
              <a:gd name="connsiteY12" fmla="*/ 1498098 h 3851444"/>
              <a:gd name="connsiteX13" fmla="*/ 0 w 4282900"/>
              <a:gd name="connsiteY13" fmla="*/ 1098888 h 3851444"/>
              <a:gd name="connsiteX14" fmla="*/ 0 w 4282900"/>
              <a:gd name="connsiteY14" fmla="*/ 287920 h 3851444"/>
              <a:gd name="connsiteX15" fmla="*/ 0 w 4282900"/>
              <a:gd name="connsiteY15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098888 h 3851444"/>
              <a:gd name="connsiteX4" fmla="*/ 4282900 w 4282900"/>
              <a:gd name="connsiteY4" fmla="*/ 1498098 h 3851444"/>
              <a:gd name="connsiteX5" fmla="*/ 4282900 w 4282900"/>
              <a:gd name="connsiteY5" fmla="*/ 1802485 h 3851444"/>
              <a:gd name="connsiteX6" fmla="*/ 3723546 w 4282900"/>
              <a:gd name="connsiteY6" fmla="*/ 2995872 h 3851444"/>
              <a:gd name="connsiteX7" fmla="*/ 2332829 w 4282900"/>
              <a:gd name="connsiteY7" fmla="*/ 3686728 h 3851444"/>
              <a:gd name="connsiteX8" fmla="*/ 2137940 w 4282900"/>
              <a:gd name="connsiteY8" fmla="*/ 3851444 h 3851444"/>
              <a:gd name="connsiteX9" fmla="*/ 1950069 w 4282900"/>
              <a:gd name="connsiteY9" fmla="*/ 3686728 h 3851444"/>
              <a:gd name="connsiteX10" fmla="*/ 559353 w 4282900"/>
              <a:gd name="connsiteY10" fmla="*/ 2995872 h 3851444"/>
              <a:gd name="connsiteX11" fmla="*/ 0 w 4282900"/>
              <a:gd name="connsiteY11" fmla="*/ 1802485 h 3851444"/>
              <a:gd name="connsiteX12" fmla="*/ 0 w 4282900"/>
              <a:gd name="connsiteY12" fmla="*/ 1498098 h 3851444"/>
              <a:gd name="connsiteX13" fmla="*/ 0 w 4282900"/>
              <a:gd name="connsiteY13" fmla="*/ 287920 h 3851444"/>
              <a:gd name="connsiteX14" fmla="*/ 0 w 4282900"/>
              <a:gd name="connsiteY14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498098 h 3851444"/>
              <a:gd name="connsiteX4" fmla="*/ 4282900 w 4282900"/>
              <a:gd name="connsiteY4" fmla="*/ 1802485 h 3851444"/>
              <a:gd name="connsiteX5" fmla="*/ 3723546 w 4282900"/>
              <a:gd name="connsiteY5" fmla="*/ 2995872 h 3851444"/>
              <a:gd name="connsiteX6" fmla="*/ 2332829 w 4282900"/>
              <a:gd name="connsiteY6" fmla="*/ 3686728 h 3851444"/>
              <a:gd name="connsiteX7" fmla="*/ 2137940 w 4282900"/>
              <a:gd name="connsiteY7" fmla="*/ 3851444 h 3851444"/>
              <a:gd name="connsiteX8" fmla="*/ 1950069 w 4282900"/>
              <a:gd name="connsiteY8" fmla="*/ 3686728 h 3851444"/>
              <a:gd name="connsiteX9" fmla="*/ 559353 w 4282900"/>
              <a:gd name="connsiteY9" fmla="*/ 2995872 h 3851444"/>
              <a:gd name="connsiteX10" fmla="*/ 0 w 4282900"/>
              <a:gd name="connsiteY10" fmla="*/ 1802485 h 3851444"/>
              <a:gd name="connsiteX11" fmla="*/ 0 w 4282900"/>
              <a:gd name="connsiteY11" fmla="*/ 1498098 h 3851444"/>
              <a:gd name="connsiteX12" fmla="*/ 0 w 4282900"/>
              <a:gd name="connsiteY12" fmla="*/ 287920 h 3851444"/>
              <a:gd name="connsiteX13" fmla="*/ 0 w 4282900"/>
              <a:gd name="connsiteY13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808974 h 3851444"/>
              <a:gd name="connsiteX3" fmla="*/ 4282900 w 4282900"/>
              <a:gd name="connsiteY3" fmla="*/ 1802485 h 3851444"/>
              <a:gd name="connsiteX4" fmla="*/ 3723546 w 4282900"/>
              <a:gd name="connsiteY4" fmla="*/ 2995872 h 3851444"/>
              <a:gd name="connsiteX5" fmla="*/ 2332829 w 4282900"/>
              <a:gd name="connsiteY5" fmla="*/ 3686728 h 3851444"/>
              <a:gd name="connsiteX6" fmla="*/ 2137940 w 4282900"/>
              <a:gd name="connsiteY6" fmla="*/ 3851444 h 3851444"/>
              <a:gd name="connsiteX7" fmla="*/ 1950069 w 4282900"/>
              <a:gd name="connsiteY7" fmla="*/ 3686728 h 3851444"/>
              <a:gd name="connsiteX8" fmla="*/ 559353 w 4282900"/>
              <a:gd name="connsiteY8" fmla="*/ 2995872 h 3851444"/>
              <a:gd name="connsiteX9" fmla="*/ 0 w 4282900"/>
              <a:gd name="connsiteY9" fmla="*/ 1802485 h 3851444"/>
              <a:gd name="connsiteX10" fmla="*/ 0 w 4282900"/>
              <a:gd name="connsiteY10" fmla="*/ 1498098 h 3851444"/>
              <a:gd name="connsiteX11" fmla="*/ 0 w 4282900"/>
              <a:gd name="connsiteY11" fmla="*/ 287920 h 3851444"/>
              <a:gd name="connsiteX12" fmla="*/ 0 w 4282900"/>
              <a:gd name="connsiteY12" fmla="*/ 0 h 3851444"/>
              <a:gd name="connsiteX0" fmla="*/ 4282900 w 4282900"/>
              <a:gd name="connsiteY0" fmla="*/ 105376 h 3851444"/>
              <a:gd name="connsiteX1" fmla="*/ 4282900 w 4282900"/>
              <a:gd name="connsiteY1" fmla="*/ 287920 h 3851444"/>
              <a:gd name="connsiteX2" fmla="*/ 4282900 w 4282900"/>
              <a:gd name="connsiteY2" fmla="*/ 1802485 h 3851444"/>
              <a:gd name="connsiteX3" fmla="*/ 3723546 w 4282900"/>
              <a:gd name="connsiteY3" fmla="*/ 2995872 h 3851444"/>
              <a:gd name="connsiteX4" fmla="*/ 2332829 w 4282900"/>
              <a:gd name="connsiteY4" fmla="*/ 3686728 h 3851444"/>
              <a:gd name="connsiteX5" fmla="*/ 2137940 w 4282900"/>
              <a:gd name="connsiteY5" fmla="*/ 3851444 h 3851444"/>
              <a:gd name="connsiteX6" fmla="*/ 1950069 w 4282900"/>
              <a:gd name="connsiteY6" fmla="*/ 3686728 h 3851444"/>
              <a:gd name="connsiteX7" fmla="*/ 559353 w 4282900"/>
              <a:gd name="connsiteY7" fmla="*/ 2995872 h 3851444"/>
              <a:gd name="connsiteX8" fmla="*/ 0 w 4282900"/>
              <a:gd name="connsiteY8" fmla="*/ 1802485 h 3851444"/>
              <a:gd name="connsiteX9" fmla="*/ 0 w 4282900"/>
              <a:gd name="connsiteY9" fmla="*/ 1498098 h 3851444"/>
              <a:gd name="connsiteX10" fmla="*/ 0 w 4282900"/>
              <a:gd name="connsiteY10" fmla="*/ 287920 h 3851444"/>
              <a:gd name="connsiteX11" fmla="*/ 0 w 4282900"/>
              <a:gd name="connsiteY11" fmla="*/ 0 h 3851444"/>
              <a:gd name="connsiteX0" fmla="*/ 4282900 w 4282900"/>
              <a:gd name="connsiteY0" fmla="*/ 26345 h 3851444"/>
              <a:gd name="connsiteX1" fmla="*/ 4282900 w 4282900"/>
              <a:gd name="connsiteY1" fmla="*/ 287920 h 3851444"/>
              <a:gd name="connsiteX2" fmla="*/ 4282900 w 4282900"/>
              <a:gd name="connsiteY2" fmla="*/ 1802485 h 3851444"/>
              <a:gd name="connsiteX3" fmla="*/ 3723546 w 4282900"/>
              <a:gd name="connsiteY3" fmla="*/ 2995872 h 3851444"/>
              <a:gd name="connsiteX4" fmla="*/ 2332829 w 4282900"/>
              <a:gd name="connsiteY4" fmla="*/ 3686728 h 3851444"/>
              <a:gd name="connsiteX5" fmla="*/ 2137940 w 4282900"/>
              <a:gd name="connsiteY5" fmla="*/ 3851444 h 3851444"/>
              <a:gd name="connsiteX6" fmla="*/ 1950069 w 4282900"/>
              <a:gd name="connsiteY6" fmla="*/ 3686728 h 3851444"/>
              <a:gd name="connsiteX7" fmla="*/ 559353 w 4282900"/>
              <a:gd name="connsiteY7" fmla="*/ 2995872 h 3851444"/>
              <a:gd name="connsiteX8" fmla="*/ 0 w 4282900"/>
              <a:gd name="connsiteY8" fmla="*/ 1802485 h 3851444"/>
              <a:gd name="connsiteX9" fmla="*/ 0 w 4282900"/>
              <a:gd name="connsiteY9" fmla="*/ 1498098 h 3851444"/>
              <a:gd name="connsiteX10" fmla="*/ 0 w 4282900"/>
              <a:gd name="connsiteY10" fmla="*/ 287920 h 3851444"/>
              <a:gd name="connsiteX11" fmla="*/ 0 w 4282900"/>
              <a:gd name="connsiteY11" fmla="*/ 0 h 385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2900" h="3851444">
                <a:moveTo>
                  <a:pt x="4282900" y="26345"/>
                </a:moveTo>
                <a:lnTo>
                  <a:pt x="4282900" y="287920"/>
                </a:lnTo>
                <a:lnTo>
                  <a:pt x="4282900" y="1802485"/>
                </a:lnTo>
                <a:cubicBezTo>
                  <a:pt x="4282900" y="2418594"/>
                  <a:pt x="4108103" y="2726976"/>
                  <a:pt x="3723546" y="2995872"/>
                </a:cubicBezTo>
                <a:cubicBezTo>
                  <a:pt x="3323617" y="3227575"/>
                  <a:pt x="2798672" y="3326735"/>
                  <a:pt x="2332829" y="3686728"/>
                </a:cubicBezTo>
                <a:lnTo>
                  <a:pt x="2137940" y="3851444"/>
                </a:lnTo>
                <a:lnTo>
                  <a:pt x="1950069" y="3686728"/>
                </a:lnTo>
                <a:cubicBezTo>
                  <a:pt x="1484225" y="3326735"/>
                  <a:pt x="959280" y="3227575"/>
                  <a:pt x="559353" y="2995872"/>
                </a:cubicBezTo>
                <a:cubicBezTo>
                  <a:pt x="174796" y="2726976"/>
                  <a:pt x="0" y="2418594"/>
                  <a:pt x="0" y="1802485"/>
                </a:cubicBezTo>
                <a:lnTo>
                  <a:pt x="0" y="1498098"/>
                </a:lnTo>
                <a:lnTo>
                  <a:pt x="0" y="287920"/>
                </a:lnTo>
                <a:lnTo>
                  <a:pt x="0" y="0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19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1" descr="Изображение выглядит как дерево, растение, лес, лесистый&#10;&#10;Автоматически созданное описание">
            <a:extLst>
              <a:ext uri="{FF2B5EF4-FFF2-40B4-BE49-F238E27FC236}">
                <a16:creationId xmlns:a16="http://schemas.microsoft.com/office/drawing/2014/main" id="{07F73EDC-B816-444D-86AA-B8BD7242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342" y="-515344"/>
            <a:ext cx="13085851" cy="10012015"/>
          </a:xfrm>
          <a:prstGeom prst="rect">
            <a:avLst/>
          </a:prstGeom>
        </p:spPr>
      </p:pic>
      <p:pic>
        <p:nvPicPr>
          <p:cNvPr id="19" name="Рисунок 19" descr="Изображение выглядит как текст, внутренний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17B51BAB-5E2D-49E4-A109-DC073835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497" y="-4442"/>
            <a:ext cx="1990725" cy="1781175"/>
          </a:xfrm>
          <a:prstGeom prst="rect">
            <a:avLst/>
          </a:prstGeom>
        </p:spPr>
      </p:pic>
      <p:pic>
        <p:nvPicPr>
          <p:cNvPr id="18" name="Рисунок 18" descr="Изображение выглядит как текст, внутренний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EE42ACAF-78EC-4EAD-A95A-3DE9EABD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82" y="1228457"/>
            <a:ext cx="1990725" cy="1781175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9853CA8-9710-472A-86A6-4B64E3746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65" y="-4442"/>
            <a:ext cx="2009775" cy="1781175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текст, внутренний, кухня, окно&#10;&#10;Автоматически созданное описание">
            <a:extLst>
              <a:ext uri="{FF2B5EF4-FFF2-40B4-BE49-F238E27FC236}">
                <a16:creationId xmlns:a16="http://schemas.microsoft.com/office/drawing/2014/main" id="{E693A0CB-B905-45CF-B95C-3DAA69E6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453" y="-8188"/>
            <a:ext cx="1962150" cy="1685925"/>
          </a:xfrm>
          <a:prstGeom prst="rect">
            <a:avLst/>
          </a:prstGeom>
        </p:spPr>
      </p:pic>
      <p:pic>
        <p:nvPicPr>
          <p:cNvPr id="12" name="Рисунок 12" descr="Изображение выглядит как внутренний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DEA7EB23-A91D-4F34-852E-98A3C0462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465" y="-5405"/>
            <a:ext cx="1971675" cy="1800225"/>
          </a:xfrm>
          <a:prstGeom prst="rect">
            <a:avLst/>
          </a:prstGeom>
        </p:spPr>
      </p:pic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93823B14-193E-4D2F-9CE7-32CAB600E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8923" y="-589"/>
            <a:ext cx="1952625" cy="1704975"/>
          </a:xfrm>
          <a:prstGeom prst="rect">
            <a:avLst/>
          </a:prstGeom>
        </p:spPr>
      </p:pic>
      <p:pic>
        <p:nvPicPr>
          <p:cNvPr id="15" name="Рисунок 15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B406215-C668-4D58-9F55-279275E82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9141" y="-3479"/>
            <a:ext cx="1905000" cy="1762125"/>
          </a:xfrm>
          <a:prstGeom prst="rect">
            <a:avLst/>
          </a:prstGeom>
        </p:spPr>
      </p:pic>
      <p:pic>
        <p:nvPicPr>
          <p:cNvPr id="13" name="Рисунок 13">
            <a:extLst>
              <a:ext uri="{FF2B5EF4-FFF2-40B4-BE49-F238E27FC236}">
                <a16:creationId xmlns:a16="http://schemas.microsoft.com/office/drawing/2014/main" id="{6E220822-D3EB-41EA-944B-66EC8D766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5843" y="-642"/>
            <a:ext cx="1943100" cy="1790700"/>
          </a:xfrm>
          <a:prstGeom prst="rect">
            <a:avLst/>
          </a:prstGeom>
        </p:spPr>
      </p:pic>
      <p:pic>
        <p:nvPicPr>
          <p:cNvPr id="16" name="Рисунок 16" descr="Изображение выглядит как текст, внутренни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3F3129E0-0946-4BEB-8CA0-28DDADA9D2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7296" y="1706954"/>
            <a:ext cx="2028825" cy="1800225"/>
          </a:xfrm>
          <a:prstGeom prst="rect">
            <a:avLst/>
          </a:prstGeom>
        </p:spPr>
      </p:pic>
      <p:pic>
        <p:nvPicPr>
          <p:cNvPr id="17" name="Рисунок 17" descr="Изображение выглядит как текст, внутренний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BFEE8BBC-174B-4911-A378-90B1CB757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885" y="1759289"/>
            <a:ext cx="1990725" cy="1781175"/>
          </a:xfrm>
          <a:prstGeom prst="rect">
            <a:avLst/>
          </a:prstGeom>
        </p:spPr>
      </p:pic>
      <p:pic>
        <p:nvPicPr>
          <p:cNvPr id="20" name="Рисунок 20" descr="Изображение выглядит как текст, внутренний, цветной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6CED54A6-2D6B-458D-8592-A330709BDC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8434" y="1788827"/>
            <a:ext cx="1981200" cy="1704975"/>
          </a:xfrm>
          <a:prstGeom prst="rect">
            <a:avLst/>
          </a:prstGeom>
        </p:spPr>
      </p:pic>
      <p:pic>
        <p:nvPicPr>
          <p:cNvPr id="21" name="Рисунок 21" descr="Изображение выглядит как текст, внутренний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9820D96B-ECF9-4386-9EC3-380CD27BF4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5923" y="1789576"/>
            <a:ext cx="2019300" cy="2028825"/>
          </a:xfrm>
          <a:prstGeom prst="rect">
            <a:avLst/>
          </a:prstGeom>
        </p:spPr>
      </p:pic>
      <p:pic>
        <p:nvPicPr>
          <p:cNvPr id="22" name="Рисунок 22" descr="Изображение выглядит как текст, монитор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7F0A734B-DA1C-47F1-880D-897CF4050F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5827" y="1789736"/>
            <a:ext cx="2006885" cy="1754528"/>
          </a:xfrm>
          <a:prstGeom prst="rect">
            <a:avLst/>
          </a:prstGeom>
        </p:spPr>
      </p:pic>
      <p:pic>
        <p:nvPicPr>
          <p:cNvPr id="23" name="Рисунок 23" descr="Изображение выглядит как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C84C7CD4-A000-45E5-B572-F2EA3731DE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088" y="1786901"/>
            <a:ext cx="2000250" cy="1743075"/>
          </a:xfrm>
          <a:prstGeom prst="rect">
            <a:avLst/>
          </a:prstGeom>
        </p:spPr>
      </p:pic>
      <p:pic>
        <p:nvPicPr>
          <p:cNvPr id="24" name="Рисунок 24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4CEE586E-6983-467A-AE1A-FD8063DBC9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68" y="3528584"/>
            <a:ext cx="1952625" cy="2009775"/>
          </a:xfrm>
          <a:prstGeom prst="rect">
            <a:avLst/>
          </a:prstGeom>
        </p:spPr>
      </p:pic>
      <p:pic>
        <p:nvPicPr>
          <p:cNvPr id="25" name="Рисунок 25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3E5E40A-D3FE-4719-AD5E-D3E4DF428C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3749" y="3546778"/>
            <a:ext cx="1914525" cy="1819275"/>
          </a:xfrm>
          <a:prstGeom prst="rect">
            <a:avLst/>
          </a:prstGeom>
        </p:spPr>
      </p:pic>
      <p:pic>
        <p:nvPicPr>
          <p:cNvPr id="26" name="Рисунок 26" descr="Изображение выглядит как текст, внутренни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2D3D5569-C6DD-42DB-B6F9-E6F482727D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8254" y="3552450"/>
            <a:ext cx="1981200" cy="1876425"/>
          </a:xfrm>
          <a:prstGeom prst="rect">
            <a:avLst/>
          </a:prstGeom>
        </p:spPr>
      </p:pic>
      <p:pic>
        <p:nvPicPr>
          <p:cNvPr id="27" name="Рисунок 27" descr="Изображение выглядит как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B34A73E4-44B7-4D5A-976D-5D004BE13B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4183" y="3491662"/>
            <a:ext cx="1962150" cy="1724025"/>
          </a:xfrm>
          <a:prstGeom prst="rect">
            <a:avLst/>
          </a:prstGeom>
        </p:spPr>
      </p:pic>
      <p:pic>
        <p:nvPicPr>
          <p:cNvPr id="28" name="Рисунок 28" descr="Изображение выглядит как текст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6EF65F69-6ED5-4DFB-865A-A3FD4143FA3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40507" y="3490645"/>
            <a:ext cx="2019300" cy="1828800"/>
          </a:xfrm>
          <a:prstGeom prst="rect">
            <a:avLst/>
          </a:prstGeom>
        </p:spPr>
      </p:pic>
      <p:pic>
        <p:nvPicPr>
          <p:cNvPr id="29" name="Рисунок 29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7A853BDC-D791-4D6E-812B-A78AD0803E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70711" y="3494444"/>
            <a:ext cx="2028825" cy="1838325"/>
          </a:xfrm>
          <a:prstGeom prst="rect">
            <a:avLst/>
          </a:prstGeom>
        </p:spPr>
      </p:pic>
      <p:pic>
        <p:nvPicPr>
          <p:cNvPr id="30" name="Рисунок 30" descr="Изображение выглядит как текст, внутренний, электро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F5BCEFA4-923A-4764-8AFA-4322F8830E9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4080" y="5538841"/>
            <a:ext cx="2000250" cy="179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F412C5-5D71-44AC-A344-C682500D8573}"/>
              </a:ext>
            </a:extLst>
          </p:cNvPr>
          <p:cNvSpPr txBox="1"/>
          <p:nvPr/>
        </p:nvSpPr>
        <p:spPr>
          <a:xfrm>
            <a:off x="3371637" y="2515455"/>
            <a:ext cx="56114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Goudy Old Style"/>
              </a:rPr>
              <a:t> Даже тут </a:t>
            </a:r>
            <a:r>
              <a:rPr lang="ru-RU" dirty="0" err="1">
                <a:solidFill>
                  <a:schemeClr val="bg1"/>
                </a:solidFill>
                <a:latin typeface="Goudy Old Style"/>
              </a:rPr>
              <a:t>Микрохрамы</a:t>
            </a:r>
            <a:r>
              <a:rPr lang="ru-RU" dirty="0">
                <a:solidFill>
                  <a:schemeClr val="bg1"/>
                </a:solidFill>
                <a:latin typeface="Goudy Old Style"/>
                <a:ea typeface="Goudy Old Style"/>
                <a:cs typeface="Goudy Old Style"/>
              </a:rPr>
              <a:t>​</a:t>
            </a:r>
            <a:br>
              <a:rPr lang="ru-RU" dirty="0">
                <a:solidFill>
                  <a:schemeClr val="bg1"/>
                </a:solidFill>
                <a:latin typeface="Goudy Old Style"/>
                <a:ea typeface="Goudy Old Style"/>
                <a:cs typeface="Goudy Old Style"/>
              </a:rPr>
            </a:br>
            <a:r>
              <a:rPr lang="ru-RU" dirty="0">
                <a:solidFill>
                  <a:schemeClr val="bg1"/>
                </a:solidFill>
                <a:latin typeface="Goudy Old Style"/>
              </a:rPr>
              <a:t>Спасибо за внимание!!! Видимо на век с микро храмами </a:t>
            </a:r>
            <a:r>
              <a:rPr lang="ru-RU" dirty="0">
                <a:solidFill>
                  <a:schemeClr val="bg1"/>
                </a:solidFill>
                <a:latin typeface="Goudy Old Style"/>
                <a:ea typeface="Goudy Old Style"/>
                <a:cs typeface="Goudy Old Style"/>
              </a:rPr>
              <a:t>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2" name="Рисунок 32" descr="Изображение выглядит как текст, внутренни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728CB9D9-6622-4BC5-9D69-AC037083496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57548" y="5368515"/>
            <a:ext cx="1924050" cy="1857375"/>
          </a:xfrm>
          <a:prstGeom prst="rect">
            <a:avLst/>
          </a:prstGeom>
        </p:spPr>
      </p:pic>
      <p:pic>
        <p:nvPicPr>
          <p:cNvPr id="33" name="Рисунок 33" descr="Изображение выглядит как текст, внутренний, электро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674D4210-CD17-4DF3-9B6C-75582556771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74427" y="5222162"/>
            <a:ext cx="1985909" cy="1636373"/>
          </a:xfrm>
          <a:prstGeom prst="rect">
            <a:avLst/>
          </a:prstGeom>
        </p:spPr>
      </p:pic>
      <p:pic>
        <p:nvPicPr>
          <p:cNvPr id="34" name="Рисунок 34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5443D67-B148-481B-950F-F3D67E606C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52149" y="5179354"/>
            <a:ext cx="2088757" cy="1679181"/>
          </a:xfrm>
          <a:prstGeom prst="rect">
            <a:avLst/>
          </a:prstGeom>
        </p:spPr>
      </p:pic>
      <p:pic>
        <p:nvPicPr>
          <p:cNvPr id="35" name="Рисунок 35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05B3590-6F4D-45D2-A02B-8B82DA29374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05108" y="5297077"/>
            <a:ext cx="1981200" cy="2000250"/>
          </a:xfrm>
          <a:prstGeom prst="rect">
            <a:avLst/>
          </a:prstGeom>
        </p:spPr>
      </p:pic>
      <p:pic>
        <p:nvPicPr>
          <p:cNvPr id="36" name="Рисунок 36" descr="Изображение выглядит как текст, челове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F69D6363-D7AF-4AE2-834D-200F324A3F3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94281" y="5316180"/>
            <a:ext cx="20097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60323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RegularSeedRightStep">
      <a:dk1>
        <a:srgbClr val="000000"/>
      </a:dk1>
      <a:lt1>
        <a:srgbClr val="FFFFFF"/>
      </a:lt1>
      <a:dk2>
        <a:srgbClr val="3B3521"/>
      </a:dk2>
      <a:lt2>
        <a:srgbClr val="E2E8E7"/>
      </a:lt2>
      <a:accent1>
        <a:srgbClr val="C34D62"/>
      </a:accent1>
      <a:accent2>
        <a:srgbClr val="B1573B"/>
      </a:accent2>
      <a:accent3>
        <a:srgbClr val="C39A4D"/>
      </a:accent3>
      <a:accent4>
        <a:srgbClr val="A2AA38"/>
      </a:accent4>
      <a:accent5>
        <a:srgbClr val="7EB346"/>
      </a:accent5>
      <a:accent6>
        <a:srgbClr val="46B13B"/>
      </a:accent6>
      <a:hlink>
        <a:srgbClr val="319381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1</Words>
  <Application>Microsoft Office PowerPoint</Application>
  <PresentationFormat>Широкоэкранный</PresentationFormat>
  <Paragraphs>1</Paragraphs>
  <Slides>7</Slides>
  <Notes>1</Notes>
  <HiddenSlides>1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MarrakeshVTI</vt:lpstr>
      <vt:lpstr>ЭВМ Поколения полупроводники</vt:lpstr>
      <vt:lpstr>Какие поколения бывают?</vt:lpstr>
      <vt:lpstr>Что такое полупроводники?</vt:lpstr>
      <vt:lpstr>Устройство 2 поколения:</vt:lpstr>
      <vt:lpstr>Хранилища информации</vt:lpstr>
      <vt:lpstr>Развитие: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260</cp:revision>
  <dcterms:created xsi:type="dcterms:W3CDTF">2022-01-23T22:41:04Z</dcterms:created>
  <dcterms:modified xsi:type="dcterms:W3CDTF">2022-01-24T00:06:49Z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